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359" r:id="rId2"/>
    <p:sldId id="288" r:id="rId3"/>
    <p:sldId id="372" r:id="rId4"/>
    <p:sldId id="427" r:id="rId5"/>
    <p:sldId id="430" r:id="rId6"/>
    <p:sldId id="395" r:id="rId7"/>
    <p:sldId id="396" r:id="rId8"/>
    <p:sldId id="465" r:id="rId9"/>
    <p:sldId id="466" r:id="rId10"/>
    <p:sldId id="467" r:id="rId11"/>
    <p:sldId id="468" r:id="rId12"/>
    <p:sldId id="469" r:id="rId13"/>
    <p:sldId id="434" r:id="rId14"/>
    <p:sldId id="398" r:id="rId15"/>
    <p:sldId id="431" r:id="rId16"/>
    <p:sldId id="400" r:id="rId17"/>
    <p:sldId id="402" r:id="rId18"/>
    <p:sldId id="403" r:id="rId19"/>
    <p:sldId id="399" r:id="rId20"/>
    <p:sldId id="376" r:id="rId21"/>
    <p:sldId id="438" r:id="rId22"/>
    <p:sldId id="439" r:id="rId23"/>
    <p:sldId id="440" r:id="rId24"/>
    <p:sldId id="441" r:id="rId25"/>
    <p:sldId id="442" r:id="rId26"/>
    <p:sldId id="443" r:id="rId27"/>
    <p:sldId id="444" r:id="rId28"/>
    <p:sldId id="445" r:id="rId29"/>
    <p:sldId id="446" r:id="rId30"/>
    <p:sldId id="447" r:id="rId31"/>
    <p:sldId id="448" r:id="rId32"/>
    <p:sldId id="449" r:id="rId33"/>
    <p:sldId id="450" r:id="rId34"/>
    <p:sldId id="451" r:id="rId35"/>
    <p:sldId id="452" r:id="rId36"/>
    <p:sldId id="453" r:id="rId37"/>
    <p:sldId id="454" r:id="rId38"/>
    <p:sldId id="455" r:id="rId39"/>
    <p:sldId id="456" r:id="rId40"/>
    <p:sldId id="457" r:id="rId41"/>
    <p:sldId id="458" r:id="rId42"/>
    <p:sldId id="459" r:id="rId43"/>
    <p:sldId id="460" r:id="rId44"/>
    <p:sldId id="437" r:id="rId45"/>
    <p:sldId id="433" r:id="rId46"/>
    <p:sldId id="462" r:id="rId47"/>
    <p:sldId id="404" r:id="rId48"/>
    <p:sldId id="436" r:id="rId49"/>
    <p:sldId id="464" r:id="rId50"/>
    <p:sldId id="366" r:id="rId51"/>
  </p:sldIdLst>
  <p:sldSz cx="9144000" cy="6858000" type="screen4x3"/>
  <p:notesSz cx="9874250" cy="6797675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93164" autoAdjust="0"/>
  </p:normalViewPr>
  <p:slideViewPr>
    <p:cSldViewPr>
      <p:cViewPr varScale="1">
        <p:scale>
          <a:sx n="99" d="100"/>
          <a:sy n="99" d="100"/>
        </p:scale>
        <p:origin x="1878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112" d="100"/>
          <a:sy n="112" d="100"/>
        </p:scale>
        <p:origin x="211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2E47335-8FCF-46EC-BBD8-F8AC8CC415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00" cy="339725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l" eaLnBrk="1" latinLnBrk="1" hangingPunct="1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F8C6B9E-5242-49CB-B209-220ACB8D742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5592763" y="0"/>
            <a:ext cx="4279900" cy="339725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r" eaLnBrk="1" latinLnBrk="1" hangingPunct="1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fld id="{ACD35DF0-F725-4A67-BB0C-2ED5766D4344}" type="datetimeFigureOut">
              <a:rPr lang="ko-KR" altLang="en-US"/>
              <a:pPr>
                <a:defRPr/>
              </a:pPr>
              <a:t>2019-10-27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F8F54B1-1193-438D-AAE9-2BE1DFC9AE8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279900" cy="339725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l" eaLnBrk="1" latinLnBrk="1" hangingPunct="1">
              <a:defRPr sz="1300">
                <a:latin typeface="굴림" charset="-127"/>
                <a:ea typeface="굴림" charset="-127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943DD6D-06E4-44C1-884E-B2E472FE50D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300"/>
            </a:lvl1pPr>
          </a:lstStyle>
          <a:p>
            <a:pPr>
              <a:defRPr/>
            </a:pPr>
            <a:fld id="{8E573BB0-8D9E-414F-9B5D-659E8F95638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42974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B9C7A72-BFBE-41CF-A870-E5A48C1E6A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9900" cy="339725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C27541B-0BF3-4B9A-93BE-6964104C5C8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5592763" y="0"/>
            <a:ext cx="4279900" cy="339725"/>
          </a:xfrm>
          <a:prstGeom prst="rect">
            <a:avLst/>
          </a:prstGeom>
        </p:spPr>
        <p:txBody>
          <a:bodyPr vert="horz" lIns="95264" tIns="47632" rIns="95264" bIns="47632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fld id="{A8EB2482-9F61-4885-A340-AE2FA37A3D7A}" type="datetimeFigureOut">
              <a:rPr lang="ko-KR" altLang="en-US"/>
              <a:pPr>
                <a:defRPr/>
              </a:pPr>
              <a:t>2019-10-27</a:t>
            </a:fld>
            <a:endParaRPr lang="ko-KR" altLang="en-US"/>
          </a:p>
        </p:txBody>
      </p:sp>
      <p:sp>
        <p:nvSpPr>
          <p:cNvPr id="4" name="슬라이드 이미지 개체 틀 3">
            <a:extLst>
              <a:ext uri="{FF2B5EF4-FFF2-40B4-BE49-F238E27FC236}">
                <a16:creationId xmlns:a16="http://schemas.microsoft.com/office/drawing/2014/main" id="{32F0820D-19EC-4DAB-8C4B-313054607D6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236913" y="509588"/>
            <a:ext cx="3400425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264" tIns="47632" rIns="95264" bIns="47632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>
            <a:extLst>
              <a:ext uri="{FF2B5EF4-FFF2-40B4-BE49-F238E27FC236}">
                <a16:creationId xmlns:a16="http://schemas.microsoft.com/office/drawing/2014/main" id="{5EB53F9C-CB4F-4331-BC3C-D93960299B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987425" y="3228975"/>
            <a:ext cx="7899400" cy="3059113"/>
          </a:xfrm>
          <a:prstGeom prst="rect">
            <a:avLst/>
          </a:prstGeom>
        </p:spPr>
        <p:txBody>
          <a:bodyPr vert="horz" lIns="95264" tIns="47632" rIns="95264" bIns="47632" rtlCol="0">
            <a:normAutofit/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B75D795-4552-4F8C-BC90-DFF139398D5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279900" cy="339725"/>
          </a:xfrm>
          <a:prstGeom prst="rect">
            <a:avLst/>
          </a:prstGeom>
        </p:spPr>
        <p:txBody>
          <a:bodyPr vert="horz" lIns="95264" tIns="47632" rIns="95264" bIns="47632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3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D56D961-8E63-4EEA-9130-DA7061F322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5592763" y="6456363"/>
            <a:ext cx="4279900" cy="339725"/>
          </a:xfrm>
          <a:prstGeom prst="rect">
            <a:avLst/>
          </a:prstGeom>
        </p:spPr>
        <p:txBody>
          <a:bodyPr vert="horz" wrap="square" lIns="95264" tIns="47632" rIns="95264" bIns="47632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3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DE1D231D-AE3B-46A1-A49D-ACAB5945AF6A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309920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8439D136-2378-4A74-90B5-6F497FC2E0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77F957B-2A7D-49A1-B579-C8A000784D1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4830189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3DA88F1F-CBF1-4724-8B32-B72166D86C2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82C97203-C1F2-4772-BB2E-624AE7D65BC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37198064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>
            <a:extLst>
              <a:ext uri="{FF2B5EF4-FFF2-40B4-BE49-F238E27FC236}">
                <a16:creationId xmlns:a16="http://schemas.microsoft.com/office/drawing/2014/main" id="{3DCCCF2B-E322-4054-B491-F7590C701A4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26627" name="Rectangle 3">
            <a:extLst>
              <a:ext uri="{FF2B5EF4-FFF2-40B4-BE49-F238E27FC236}">
                <a16:creationId xmlns:a16="http://schemas.microsoft.com/office/drawing/2014/main" id="{9D5ED4D3-D891-49DA-98C5-02F6239CDA0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8486821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>
            <a:extLst>
              <a:ext uri="{FF2B5EF4-FFF2-40B4-BE49-F238E27FC236}">
                <a16:creationId xmlns:a16="http://schemas.microsoft.com/office/drawing/2014/main" id="{FE6F8103-1734-4211-A4B8-7A2E992C96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05372B77-505E-4227-A8E4-65BA9733AEE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0458047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1">
            <a:extLst>
              <a:ext uri="{FF2B5EF4-FFF2-40B4-BE49-F238E27FC236}">
                <a16:creationId xmlns:a16="http://schemas.microsoft.com/office/drawing/2014/main" id="{30DBED58-829B-4896-8465-B4FEA33DEAC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슬라이드 노트 개체 틀 2">
            <a:extLst>
              <a:ext uri="{FF2B5EF4-FFF2-40B4-BE49-F238E27FC236}">
                <a16:creationId xmlns:a16="http://schemas.microsoft.com/office/drawing/2014/main" id="{846FF567-9C3C-4CB1-A3AA-AD9B88C822C9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3796" name="슬라이드 번호 개체 틀 3">
            <a:extLst>
              <a:ext uri="{FF2B5EF4-FFF2-40B4-BE49-F238E27FC236}">
                <a16:creationId xmlns:a16="http://schemas.microsoft.com/office/drawing/2014/main" id="{E41C38FD-30D2-4FE1-804B-C7C689B360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14375" indent="-274638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098550" indent="-2190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538288" indent="-2190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1978025" indent="-219075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435225" indent="-2190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892425" indent="-2190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349625" indent="-2190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06825" indent="-219075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A1933F81-410B-4166-8591-8EE4D133839D}" type="slidenum">
              <a:rPr kumimoji="0" lang="ko-KR" altLang="en-US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50</a:t>
            </a:fld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702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488AD1D-B3FD-4E03-8CE4-2E5252C740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C682B3F-733F-436F-879B-7C90580ADD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7786902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488AD1D-B3FD-4E03-8CE4-2E5252C740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C682B3F-733F-436F-879B-7C90580ADD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130220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488AD1D-B3FD-4E03-8CE4-2E5252C740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C682B3F-733F-436F-879B-7C90580ADD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597715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488AD1D-B3FD-4E03-8CE4-2E5252C740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C682B3F-733F-436F-879B-7C90580ADD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14316360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488AD1D-B3FD-4E03-8CE4-2E5252C740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C682B3F-733F-436F-879B-7C90580ADD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8901358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>
            <a:extLst>
              <a:ext uri="{FF2B5EF4-FFF2-40B4-BE49-F238E27FC236}">
                <a16:creationId xmlns:a16="http://schemas.microsoft.com/office/drawing/2014/main" id="{3488AD1D-B3FD-4E03-8CE4-2E5252C740D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14339" name="Rectangle 3">
            <a:extLst>
              <a:ext uri="{FF2B5EF4-FFF2-40B4-BE49-F238E27FC236}">
                <a16:creationId xmlns:a16="http://schemas.microsoft.com/office/drawing/2014/main" id="{8C682B3F-733F-436F-879B-7C90580ADD9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7149714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>
            <a:extLst>
              <a:ext uri="{FF2B5EF4-FFF2-40B4-BE49-F238E27FC236}">
                <a16:creationId xmlns:a16="http://schemas.microsoft.com/office/drawing/2014/main" id="{08BBA16B-9FC1-4E8C-BBA5-A81B0D0B475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굴림" panose="020B0600000101010101" pitchFamily="50" charset="-127"/>
            </a:endParaRP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241CE291-0FE2-42EC-ABB4-7884587572E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961884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>
            <a:extLst>
              <a:ext uri="{FF2B5EF4-FFF2-40B4-BE49-F238E27FC236}">
                <a16:creationId xmlns:a16="http://schemas.microsoft.com/office/drawing/2014/main" id="{AD064918-1DA7-4606-88B6-ECC39D37A3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ea typeface="굴림" panose="020B0600000101010101" pitchFamily="50" charset="-127"/>
            </a:endParaRPr>
          </a:p>
        </p:txBody>
      </p:sp>
      <p:sp>
        <p:nvSpPr>
          <p:cNvPr id="20483" name="Rectangle 3">
            <a:extLst>
              <a:ext uri="{FF2B5EF4-FFF2-40B4-BE49-F238E27FC236}">
                <a16:creationId xmlns:a16="http://schemas.microsoft.com/office/drawing/2014/main" id="{0EDCC9F3-9A3C-4FFC-8039-AEDA3C1C8F0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 cap="flat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</p:spTree>
    <p:extLst>
      <p:ext uri="{BB962C8B-B14F-4D97-AF65-F5344CB8AC3E}">
        <p14:creationId xmlns:p14="http://schemas.microsoft.com/office/powerpoint/2010/main" val="2342704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"/>
          <p:cNvSpPr>
            <a:spLocks noGrp="1"/>
          </p:cNvSpPr>
          <p:nvPr>
            <p:ph type="ctrTitle"/>
          </p:nvPr>
        </p:nvSpPr>
        <p:spPr>
          <a:xfrm>
            <a:off x="685800" y="1101719"/>
            <a:ext cx="7772400" cy="1470025"/>
          </a:xfrm>
        </p:spPr>
        <p:txBody>
          <a:bodyPr>
            <a:normAutofit/>
          </a:bodyPr>
          <a:lstStyle>
            <a:lvl1pPr>
              <a:defRPr sz="3200">
                <a:latin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8" name="부제목 2"/>
          <p:cNvSpPr>
            <a:spLocks noGrp="1"/>
          </p:cNvSpPr>
          <p:nvPr>
            <p:ph type="subTitle" idx="1"/>
          </p:nvPr>
        </p:nvSpPr>
        <p:spPr>
          <a:xfrm>
            <a:off x="997838" y="2786058"/>
            <a:ext cx="7203960" cy="3357586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  <a:latin typeface="Century Gothic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dirty="0"/>
              <a:t>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094AEA-EF27-4BE0-AE5E-E2FF43519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F24979-DFBA-4EC8-922F-66EB1232B6FB}" type="datetime1">
              <a:rPr lang="ko-KR" altLang="en-US"/>
              <a:pPr>
                <a:defRPr/>
              </a:pPr>
              <a:t>2019-10-27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93B70F3-3A68-4883-95D4-B80577E8E2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C73D1C-669B-4F13-AAEE-B90A5DB2D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97100-3AFD-4E25-9E40-B1BB64723C7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5101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FA02206-9C22-4CD4-899F-1D7AE8E4C744}"/>
              </a:ext>
            </a:extLst>
          </p:cNvPr>
          <p:cNvCxnSpPr/>
          <p:nvPr userDrawn="1"/>
        </p:nvCxnSpPr>
        <p:spPr>
          <a:xfrm>
            <a:off x="442890" y="1249010"/>
            <a:ext cx="8272514" cy="1588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22"/>
          </a:xfrm>
        </p:spPr>
        <p:txBody>
          <a:bodyPr>
            <a:normAutofit/>
          </a:bodyPr>
          <a:lstStyle>
            <a:lvl1pPr algn="l">
              <a:defRPr sz="3500">
                <a:latin typeface="맑은 고딕" panose="020B0503020000020004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9" name="내용 개체 틀 2"/>
          <p:cNvSpPr>
            <a:spLocks noGrp="1"/>
          </p:cNvSpPr>
          <p:nvPr>
            <p:ph idx="1"/>
          </p:nvPr>
        </p:nvSpPr>
        <p:spPr>
          <a:xfrm>
            <a:off x="457200" y="1428736"/>
            <a:ext cx="8229600" cy="4786346"/>
          </a:xfrm>
        </p:spPr>
        <p:txBody>
          <a:bodyPr/>
          <a:lstStyle>
            <a:lvl1pP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>
              <a:defRPr sz="2000">
                <a:latin typeface="맑은 고딕" pitchFamily="50" charset="-127"/>
                <a:ea typeface="맑은 고딕" pitchFamily="50" charset="-127"/>
              </a:defRPr>
            </a:lvl2pPr>
            <a:lvl3pPr>
              <a:defRPr sz="2000">
                <a:latin typeface="맑은 고딕" pitchFamily="50" charset="-127"/>
                <a:ea typeface="맑은 고딕" pitchFamily="50" charset="-127"/>
              </a:defRPr>
            </a:lvl3pPr>
            <a:lvl4pPr>
              <a:defRPr sz="2000">
                <a:latin typeface="맑은 고딕" pitchFamily="50" charset="-127"/>
                <a:ea typeface="맑은 고딕" pitchFamily="50" charset="-127"/>
              </a:defRPr>
            </a:lvl4pPr>
            <a:lvl5pPr>
              <a:defRPr sz="2000">
                <a:latin typeface="맑은 고딕" pitchFamily="50" charset="-127"/>
                <a:ea typeface="맑은 고딕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5" name="날짜 개체 틀 3">
            <a:extLst>
              <a:ext uri="{FF2B5EF4-FFF2-40B4-BE49-F238E27FC236}">
                <a16:creationId xmlns:a16="http://schemas.microsoft.com/office/drawing/2014/main" id="{1F121C93-1543-48AA-90DA-A5072A3D50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1FF0D5-1CFC-49C2-B7B8-7989149ACF2A}" type="datetime1">
              <a:rPr lang="ko-KR" altLang="en-US"/>
              <a:pPr>
                <a:defRPr/>
              </a:pPr>
              <a:t>2019-10-27</a:t>
            </a:fld>
            <a:endParaRPr lang="ko-KR" altLang="en-US"/>
          </a:p>
        </p:txBody>
      </p:sp>
      <p:sp>
        <p:nvSpPr>
          <p:cNvPr id="6" name="바닥글 개체 틀 4">
            <a:extLst>
              <a:ext uri="{FF2B5EF4-FFF2-40B4-BE49-F238E27FC236}">
                <a16:creationId xmlns:a16="http://schemas.microsoft.com/office/drawing/2014/main" id="{2240680E-996A-44CB-83E3-4AC6ADD276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EDA4FD6D-E12B-4266-B444-DAD73444B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FF6F81C-B0E1-402C-B633-8DBFDBF9F53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3528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중간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50651EEA-D179-44C1-9A46-0B09C5D03EA5}"/>
              </a:ext>
            </a:extLst>
          </p:cNvPr>
          <p:cNvCxnSpPr/>
          <p:nvPr userDrawn="1"/>
        </p:nvCxnSpPr>
        <p:spPr>
          <a:xfrm>
            <a:off x="425002" y="4221088"/>
            <a:ext cx="8272514" cy="1588"/>
          </a:xfrm>
          <a:prstGeom prst="line">
            <a:avLst/>
          </a:prstGeom>
          <a:ln w="101600">
            <a:gradFill flip="none" rotWithShape="1">
              <a:gsLst>
                <a:gs pos="0">
                  <a:schemeClr val="accent1">
                    <a:tint val="66000"/>
                    <a:satMod val="160000"/>
                  </a:schemeClr>
                </a:gs>
                <a:gs pos="50000">
                  <a:schemeClr val="accent1">
                    <a:tint val="44500"/>
                    <a:satMod val="160000"/>
                  </a:schemeClr>
                </a:gs>
                <a:gs pos="100000">
                  <a:schemeClr val="accent1">
                    <a:tint val="23500"/>
                    <a:satMod val="16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45790"/>
            <a:ext cx="8229600" cy="2304256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DEB392B6-9E9A-464C-AE76-49250D058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53374-7799-4225-A2CA-548ABD8D6340}" type="datetime1">
              <a:rPr lang="ko-KR" altLang="en-US"/>
              <a:pPr>
                <a:defRPr/>
              </a:pPr>
              <a:t>2019-10-27</a:t>
            </a:fld>
            <a:endParaRPr lang="ko-KR" altLang="en-US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198598D3-86EE-4DC3-BC05-107568C91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54EC25B-1EC8-4B45-9A3A-50F71DA168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3ECE03-0ED1-45D2-ADE1-4098E161E8F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08373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>
            <a:extLst>
              <a:ext uri="{FF2B5EF4-FFF2-40B4-BE49-F238E27FC236}">
                <a16:creationId xmlns:a16="http://schemas.microsoft.com/office/drawing/2014/main" id="{33ADA712-C74F-4161-AAA1-491CDC17584F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>
            <a:extLst>
              <a:ext uri="{FF2B5EF4-FFF2-40B4-BE49-F238E27FC236}">
                <a16:creationId xmlns:a16="http://schemas.microsoft.com/office/drawing/2014/main" id="{64D9F413-0A24-453D-9330-4943D203D2E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01400F-0CC3-4140-8995-6E861F7AB47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7CAA5647-002D-4D9D-852F-5854DFBA252C}" type="datetime1">
              <a:rPr lang="ko-KR" altLang="en-US"/>
              <a:pPr>
                <a:defRPr/>
              </a:pPr>
              <a:t>2019-10-27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CBD9766-21C6-463C-A479-9CF896CD20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2A8EAB-4A57-4B8C-9198-A9E794EB32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C94CA63D-2D5B-42C9-8551-5250AE54C368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8" r:id="rId1"/>
    <p:sldLayoutId id="2147484029" r:id="rId2"/>
    <p:sldLayoutId id="2147484030" r:id="rId3"/>
  </p:sldLayoutIdLst>
  <p:hf hdr="0" dt="0"/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5123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9DF9EA-B89A-4588-9D1E-0531E754AFD2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5124" name="제목 3"/>
          <p:cNvSpPr>
            <a:spLocks noGrp="1"/>
          </p:cNvSpPr>
          <p:nvPr>
            <p:ph type="ctrTitle"/>
          </p:nvPr>
        </p:nvSpPr>
        <p:spPr>
          <a:xfrm>
            <a:off x="685800" y="1101725"/>
            <a:ext cx="7772400" cy="1612900"/>
          </a:xfrm>
        </p:spPr>
        <p:txBody>
          <a:bodyPr/>
          <a:lstStyle/>
          <a:p>
            <a:pPr eaLnBrk="1" hangingPunct="1"/>
            <a:r>
              <a:rPr lang="en-US" altLang="ko-KR" sz="4000" b="1" dirty="0"/>
              <a:t>Lab. 07</a:t>
            </a:r>
            <a:endParaRPr lang="ko-KR" altLang="en-US" sz="4000" b="1" dirty="0"/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998538" y="2786063"/>
            <a:ext cx="7202487" cy="3357562"/>
          </a:xfrm>
        </p:spPr>
        <p:txBody>
          <a:bodyPr rtlCol="0"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/>
              <a:t>Logic Design Lab.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/>
              <a:t>Fall 2019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>
                <a:solidFill>
                  <a:schemeClr val="tx1"/>
                </a:solidFill>
              </a:rPr>
              <a:t>Prof. </a:t>
            </a:r>
            <a:r>
              <a:rPr lang="en-US" altLang="ko-KR" dirty="0" err="1">
                <a:solidFill>
                  <a:schemeClr val="tx1"/>
                </a:solidFill>
              </a:rPr>
              <a:t>Sungjoo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en-US" altLang="ko-KR" dirty="0" err="1">
                <a:solidFill>
                  <a:schemeClr val="tx1"/>
                </a:solidFill>
              </a:rPr>
              <a:t>Yoo</a:t>
            </a:r>
            <a:endParaRPr lang="en-US" altLang="ko-KR" dirty="0">
              <a:solidFill>
                <a:schemeClr val="tx1"/>
              </a:solidFill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/>
              <a:t>(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yeonbin@snu.ac.kr</a:t>
            </a:r>
            <a:r>
              <a:rPr lang="en-US" altLang="ko-KR" dirty="0"/>
              <a:t>) 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>
                <a:solidFill>
                  <a:schemeClr val="tx1"/>
                </a:solidFill>
              </a:rPr>
              <a:t>TA. </a:t>
            </a:r>
            <a:r>
              <a:rPr lang="en-US" altLang="ko-KR" dirty="0" err="1">
                <a:solidFill>
                  <a:schemeClr val="tx1"/>
                </a:solidFill>
              </a:rPr>
              <a:t>Hyunsu</a:t>
            </a:r>
            <a:r>
              <a:rPr lang="en-US" altLang="ko-KR" dirty="0">
                <a:solidFill>
                  <a:schemeClr val="tx1"/>
                </a:solidFill>
              </a:rPr>
              <a:t> Kim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/>
              <a:t>(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gustnxodjs@gmail.com</a:t>
            </a:r>
            <a:r>
              <a:rPr lang="en-US" altLang="ko-KR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>
                <a:solidFill>
                  <a:schemeClr val="tx1"/>
                </a:solidFill>
              </a:rPr>
              <a:t>TA. </a:t>
            </a:r>
            <a:r>
              <a:rPr lang="en-US" altLang="ko-KR" dirty="0" err="1">
                <a:solidFill>
                  <a:schemeClr val="tx1"/>
                </a:solidFill>
              </a:rPr>
              <a:t>Hyunyoung</a:t>
            </a:r>
            <a:r>
              <a:rPr lang="en-US" altLang="ko-KR" dirty="0">
                <a:solidFill>
                  <a:schemeClr val="tx1"/>
                </a:solidFill>
              </a:rPr>
              <a:t> Jung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altLang="ko-KR" dirty="0"/>
              <a:t>(</a:t>
            </a:r>
            <a:r>
              <a:rPr lang="en-US" altLang="ko-KR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gusdud1500@gmail.com</a:t>
            </a:r>
            <a:r>
              <a:rPr lang="en-US" altLang="ko-KR" dirty="0"/>
              <a:t>)</a:t>
            </a:r>
          </a:p>
          <a:p>
            <a:pPr eaLnBrk="1" fontAlgn="auto" hangingPunct="1">
              <a:spcAft>
                <a:spcPts val="0"/>
              </a:spcAft>
              <a:defRPr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718558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72">
            <a:extLst>
              <a:ext uri="{FF2B5EF4-FFF2-40B4-BE49-F238E27FC236}">
                <a16:creationId xmlns:a16="http://schemas.microsoft.com/office/drawing/2014/main" id="{0BAE8A5E-11E7-4CE4-9532-422F6AEF1B41}"/>
              </a:ext>
            </a:extLst>
          </p:cNvPr>
          <p:cNvGrpSpPr>
            <a:grpSpLocks/>
          </p:cNvGrpSpPr>
          <p:nvPr/>
        </p:nvGrpSpPr>
        <p:grpSpPr bwMode="auto">
          <a:xfrm>
            <a:off x="1368425" y="3465513"/>
            <a:ext cx="6689725" cy="1403350"/>
            <a:chOff x="864" y="2112"/>
            <a:chExt cx="4272" cy="896"/>
          </a:xfrm>
        </p:grpSpPr>
        <p:sp>
          <p:nvSpPr>
            <p:cNvPr id="13319" name="Rectangle 9">
              <a:extLst>
                <a:ext uri="{FF2B5EF4-FFF2-40B4-BE49-F238E27FC236}">
                  <a16:creationId xmlns:a16="http://schemas.microsoft.com/office/drawing/2014/main" id="{6E9344DD-7A4C-49E0-9F84-66DDAD77F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4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20" name="Line 10">
              <a:extLst>
                <a:ext uri="{FF2B5EF4-FFF2-40B4-BE49-F238E27FC236}">
                  <a16:creationId xmlns:a16="http://schemas.microsoft.com/office/drawing/2014/main" id="{6DD3ED4F-53F1-4263-B3F4-C1B98C3F84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64" y="2708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21" name="Line 11">
              <a:extLst>
                <a:ext uri="{FF2B5EF4-FFF2-40B4-BE49-F238E27FC236}">
                  <a16:creationId xmlns:a16="http://schemas.microsoft.com/office/drawing/2014/main" id="{C590F0F0-80BD-4F32-A46C-59FD60276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04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34" name="Rectangle 12">
              <a:extLst>
                <a:ext uri="{FF2B5EF4-FFF2-40B4-BE49-F238E27FC236}">
                  <a16:creationId xmlns:a16="http://schemas.microsoft.com/office/drawing/2014/main" id="{760E3F91-9081-42CE-9F96-DDF2FF39D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" y="253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35" name="Rectangle 13">
              <a:extLst>
                <a:ext uri="{FF2B5EF4-FFF2-40B4-BE49-F238E27FC236}">
                  <a16:creationId xmlns:a16="http://schemas.microsoft.com/office/drawing/2014/main" id="{F7F4B6B0-8A56-4F8F-80C5-7BF5C87C2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24" name="Rectangle 14">
              <a:extLst>
                <a:ext uri="{FF2B5EF4-FFF2-40B4-BE49-F238E27FC236}">
                  <a16:creationId xmlns:a16="http://schemas.microsoft.com/office/drawing/2014/main" id="{18879E73-7A59-4A69-9B35-45EEC7061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25" name="Line 15">
              <a:extLst>
                <a:ext uri="{FF2B5EF4-FFF2-40B4-BE49-F238E27FC236}">
                  <a16:creationId xmlns:a16="http://schemas.microsoft.com/office/drawing/2014/main" id="{4A242070-B7C2-49AC-BF83-DB573F6BD6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88" y="2708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26" name="Line 16">
              <a:extLst>
                <a:ext uri="{FF2B5EF4-FFF2-40B4-BE49-F238E27FC236}">
                  <a16:creationId xmlns:a16="http://schemas.microsoft.com/office/drawing/2014/main" id="{A4492DDC-7693-4535-8102-D1C1E3982A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20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39" name="Rectangle 17">
              <a:extLst>
                <a:ext uri="{FF2B5EF4-FFF2-40B4-BE49-F238E27FC236}">
                  <a16:creationId xmlns:a16="http://schemas.microsoft.com/office/drawing/2014/main" id="{1419EE89-A587-44BA-BBF5-A53103115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0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40" name="Rectangle 18">
              <a:extLst>
                <a:ext uri="{FF2B5EF4-FFF2-40B4-BE49-F238E27FC236}">
                  <a16:creationId xmlns:a16="http://schemas.microsoft.com/office/drawing/2014/main" id="{192F5A2B-35CE-4BFC-924C-9FDC02E3C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53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29" name="Rectangle 19">
              <a:extLst>
                <a:ext uri="{FF2B5EF4-FFF2-40B4-BE49-F238E27FC236}">
                  <a16:creationId xmlns:a16="http://schemas.microsoft.com/office/drawing/2014/main" id="{C2D748C9-26B7-4FA4-810F-AD609F503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4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30" name="Line 20">
              <a:extLst>
                <a:ext uri="{FF2B5EF4-FFF2-40B4-BE49-F238E27FC236}">
                  <a16:creationId xmlns:a16="http://schemas.microsoft.com/office/drawing/2014/main" id="{92EC7A4E-2206-4747-9546-13F0D534A6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4" y="2708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1" name="Line 21">
              <a:extLst>
                <a:ext uri="{FF2B5EF4-FFF2-40B4-BE49-F238E27FC236}">
                  <a16:creationId xmlns:a16="http://schemas.microsoft.com/office/drawing/2014/main" id="{0DCE347D-6D15-4DCF-B2C2-895037EF13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4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44" name="Rectangle 22">
              <a:extLst>
                <a:ext uri="{FF2B5EF4-FFF2-40B4-BE49-F238E27FC236}">
                  <a16:creationId xmlns:a16="http://schemas.microsoft.com/office/drawing/2014/main" id="{C67A55E3-91EE-4DDB-A9FF-87F064034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6" y="253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45" name="Rectangle 23">
              <a:extLst>
                <a:ext uri="{FF2B5EF4-FFF2-40B4-BE49-F238E27FC236}">
                  <a16:creationId xmlns:a16="http://schemas.microsoft.com/office/drawing/2014/main" id="{4F1506C4-2A38-4930-922F-0828CDD1E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34" name="Rectangle 24">
              <a:extLst>
                <a:ext uri="{FF2B5EF4-FFF2-40B4-BE49-F238E27FC236}">
                  <a16:creationId xmlns:a16="http://schemas.microsoft.com/office/drawing/2014/main" id="{522E56A5-6224-43B7-BE19-FADBCBC85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35" name="Line 25">
              <a:extLst>
                <a:ext uri="{FF2B5EF4-FFF2-40B4-BE49-F238E27FC236}">
                  <a16:creationId xmlns:a16="http://schemas.microsoft.com/office/drawing/2014/main" id="{F532D5B7-B547-42F2-BD9C-2D91C74C6F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8" y="2708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6" name="Line 26">
              <a:extLst>
                <a:ext uri="{FF2B5EF4-FFF2-40B4-BE49-F238E27FC236}">
                  <a16:creationId xmlns:a16="http://schemas.microsoft.com/office/drawing/2014/main" id="{2BD559C1-6DDD-4B5E-ADA3-C9B9A1013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60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49" name="Rectangle 27">
              <a:extLst>
                <a:ext uri="{FF2B5EF4-FFF2-40B4-BE49-F238E27FC236}">
                  <a16:creationId xmlns:a16="http://schemas.microsoft.com/office/drawing/2014/main" id="{3477279A-07F8-4BEF-BEBB-E98790909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0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50" name="Rectangle 28">
              <a:extLst>
                <a:ext uri="{FF2B5EF4-FFF2-40B4-BE49-F238E27FC236}">
                  <a16:creationId xmlns:a16="http://schemas.microsoft.com/office/drawing/2014/main" id="{A3572299-E78B-4EBC-80F8-F7481E89C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" y="2536"/>
              <a:ext cx="15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39" name="Line 29">
              <a:extLst>
                <a:ext uri="{FF2B5EF4-FFF2-40B4-BE49-F238E27FC236}">
                  <a16:creationId xmlns:a16="http://schemas.microsoft.com/office/drawing/2014/main" id="{DFD2D905-2D3D-42A7-9FB0-E1EFFADAE9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4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0" name="Line 30">
              <a:extLst>
                <a:ext uri="{FF2B5EF4-FFF2-40B4-BE49-F238E27FC236}">
                  <a16:creationId xmlns:a16="http://schemas.microsoft.com/office/drawing/2014/main" id="{F096D838-8AB5-4B4E-ABB0-7D6358295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2624"/>
              <a:ext cx="32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53" name="Rectangle 31">
              <a:extLst>
                <a:ext uri="{FF2B5EF4-FFF2-40B4-BE49-F238E27FC236}">
                  <a16:creationId xmlns:a16="http://schemas.microsoft.com/office/drawing/2014/main" id="{6E46EED3-A0D0-4F4F-875E-9FCFAEE27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52"/>
              <a:ext cx="33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IN</a:t>
              </a:r>
            </a:p>
          </p:txBody>
        </p:sp>
        <p:sp>
          <p:nvSpPr>
            <p:cNvPr id="13342" name="Line 32">
              <a:extLst>
                <a:ext uri="{FF2B5EF4-FFF2-40B4-BE49-F238E27FC236}">
                  <a16:creationId xmlns:a16="http://schemas.microsoft.com/office/drawing/2014/main" id="{C72F40E9-F7AF-4B01-87CA-822F936B8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2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3" name="Line 33">
              <a:extLst>
                <a:ext uri="{FF2B5EF4-FFF2-40B4-BE49-F238E27FC236}">
                  <a16:creationId xmlns:a16="http://schemas.microsoft.com/office/drawing/2014/main" id="{D95997F2-B85D-4695-BA32-618C2FB1AC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0" y="262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4" name="Line 34">
              <a:extLst>
                <a:ext uri="{FF2B5EF4-FFF2-40B4-BE49-F238E27FC236}">
                  <a16:creationId xmlns:a16="http://schemas.microsoft.com/office/drawing/2014/main" id="{7BC24ACB-D54C-45F3-91DA-1BAD8A8C28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2" y="262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5" name="Rectangle 35">
              <a:extLst>
                <a:ext uri="{FF2B5EF4-FFF2-40B4-BE49-F238E27FC236}">
                  <a16:creationId xmlns:a16="http://schemas.microsoft.com/office/drawing/2014/main" id="{BC297978-48A3-4F2D-B56A-E0FC50344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61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46" name="Line 36">
              <a:extLst>
                <a:ext uri="{FF2B5EF4-FFF2-40B4-BE49-F238E27FC236}">
                  <a16:creationId xmlns:a16="http://schemas.microsoft.com/office/drawing/2014/main" id="{50EF7C1D-6E21-43D4-80FE-BCF97CA99D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0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7" name="Line 37">
              <a:extLst>
                <a:ext uri="{FF2B5EF4-FFF2-40B4-BE49-F238E27FC236}">
                  <a16:creationId xmlns:a16="http://schemas.microsoft.com/office/drawing/2014/main" id="{5911E3D0-4765-46E0-8146-EE943CD9D6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60" name="Rectangle 38">
              <a:extLst>
                <a:ext uri="{FF2B5EF4-FFF2-40B4-BE49-F238E27FC236}">
                  <a16:creationId xmlns:a16="http://schemas.microsoft.com/office/drawing/2014/main" id="{0904FEBD-3922-43B8-8AA9-6B6F116A9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6" y="2112"/>
              <a:ext cx="4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OUT1</a:t>
              </a:r>
            </a:p>
          </p:txBody>
        </p:sp>
        <p:sp>
          <p:nvSpPr>
            <p:cNvPr id="13349" name="Line 39">
              <a:extLst>
                <a:ext uri="{FF2B5EF4-FFF2-40B4-BE49-F238E27FC236}">
                  <a16:creationId xmlns:a16="http://schemas.microsoft.com/office/drawing/2014/main" id="{76B0F635-881E-4BF0-9DE8-B75656DE91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0" name="Line 40">
              <a:extLst>
                <a:ext uri="{FF2B5EF4-FFF2-40B4-BE49-F238E27FC236}">
                  <a16:creationId xmlns:a16="http://schemas.microsoft.com/office/drawing/2014/main" id="{A22AE738-702C-47BB-8079-1E80C682A5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4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1" name="Line 41">
              <a:extLst>
                <a:ext uri="{FF2B5EF4-FFF2-40B4-BE49-F238E27FC236}">
                  <a16:creationId xmlns:a16="http://schemas.microsoft.com/office/drawing/2014/main" id="{36AB92BC-F77E-4D45-90E0-AD80004D8A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6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2" name="Rectangle 42">
              <a:extLst>
                <a:ext uri="{FF2B5EF4-FFF2-40B4-BE49-F238E27FC236}">
                  <a16:creationId xmlns:a16="http://schemas.microsoft.com/office/drawing/2014/main" id="{79407B7F-300F-46A6-A21F-3073591EB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61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53" name="Line 43">
              <a:extLst>
                <a:ext uri="{FF2B5EF4-FFF2-40B4-BE49-F238E27FC236}">
                  <a16:creationId xmlns:a16="http://schemas.microsoft.com/office/drawing/2014/main" id="{FE5DDFE5-075F-4BDE-97DD-27A0D55D9C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6" y="262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4" name="Line 44">
              <a:extLst>
                <a:ext uri="{FF2B5EF4-FFF2-40B4-BE49-F238E27FC236}">
                  <a16:creationId xmlns:a16="http://schemas.microsoft.com/office/drawing/2014/main" id="{7F8B4497-AE6B-460A-9CD5-99139CF95B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2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67" name="Rectangle 45">
              <a:extLst>
                <a:ext uri="{FF2B5EF4-FFF2-40B4-BE49-F238E27FC236}">
                  <a16:creationId xmlns:a16="http://schemas.microsoft.com/office/drawing/2014/main" id="{1AC13153-7F33-45BB-B755-D3111FFCD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2" y="2112"/>
              <a:ext cx="44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OUT2</a:t>
              </a:r>
            </a:p>
          </p:txBody>
        </p:sp>
        <p:sp>
          <p:nvSpPr>
            <p:cNvPr id="13356" name="Line 46">
              <a:extLst>
                <a:ext uri="{FF2B5EF4-FFF2-40B4-BE49-F238E27FC236}">
                  <a16:creationId xmlns:a16="http://schemas.microsoft.com/office/drawing/2014/main" id="{3754D7B6-1513-4B78-8EC4-EA8B509B38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0" y="262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7" name="Line 47">
              <a:extLst>
                <a:ext uri="{FF2B5EF4-FFF2-40B4-BE49-F238E27FC236}">
                  <a16:creationId xmlns:a16="http://schemas.microsoft.com/office/drawing/2014/main" id="{96A60399-DC95-4B53-BB9B-EED699246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8" name="Line 48">
              <a:extLst>
                <a:ext uri="{FF2B5EF4-FFF2-40B4-BE49-F238E27FC236}">
                  <a16:creationId xmlns:a16="http://schemas.microsoft.com/office/drawing/2014/main" id="{089D2DA1-D413-4269-A6FC-8DA7802355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2" y="262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9" name="Rectangle 49">
              <a:extLst>
                <a:ext uri="{FF2B5EF4-FFF2-40B4-BE49-F238E27FC236}">
                  <a16:creationId xmlns:a16="http://schemas.microsoft.com/office/drawing/2014/main" id="{68532B83-D6E7-42DF-BBED-D3E57691B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" y="261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60" name="Line 50">
              <a:extLst>
                <a:ext uri="{FF2B5EF4-FFF2-40B4-BE49-F238E27FC236}">
                  <a16:creationId xmlns:a16="http://schemas.microsoft.com/office/drawing/2014/main" id="{A9F29FC8-BDA3-4CAD-BFE3-DCF237FF4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0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1" name="Line 51">
              <a:extLst>
                <a:ext uri="{FF2B5EF4-FFF2-40B4-BE49-F238E27FC236}">
                  <a16:creationId xmlns:a16="http://schemas.microsoft.com/office/drawing/2014/main" id="{781A328D-A61B-4FC9-B8F5-EA7D7DC69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6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74" name="Rectangle 52">
              <a:extLst>
                <a:ext uri="{FF2B5EF4-FFF2-40B4-BE49-F238E27FC236}">
                  <a16:creationId xmlns:a16="http://schemas.microsoft.com/office/drawing/2014/main" id="{048974CE-534F-4F1C-93D3-0E1668F6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2112"/>
              <a:ext cx="44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OUT3</a:t>
              </a:r>
            </a:p>
          </p:txBody>
        </p:sp>
        <p:sp>
          <p:nvSpPr>
            <p:cNvPr id="13363" name="Line 53">
              <a:extLst>
                <a:ext uri="{FF2B5EF4-FFF2-40B4-BE49-F238E27FC236}">
                  <a16:creationId xmlns:a16="http://schemas.microsoft.com/office/drawing/2014/main" id="{CA0D6C19-CCBB-477F-A4DF-4AEE6245FC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6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4" name="Line 54">
              <a:extLst>
                <a:ext uri="{FF2B5EF4-FFF2-40B4-BE49-F238E27FC236}">
                  <a16:creationId xmlns:a16="http://schemas.microsoft.com/office/drawing/2014/main" id="{B784349F-1B7E-4D18-9183-FC236FC98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6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5" name="Line 55">
              <a:extLst>
                <a:ext uri="{FF2B5EF4-FFF2-40B4-BE49-F238E27FC236}">
                  <a16:creationId xmlns:a16="http://schemas.microsoft.com/office/drawing/2014/main" id="{91500090-6236-4ADD-B4EF-A2A39069E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2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78" name="Rectangle 56">
              <a:extLst>
                <a:ext uri="{FF2B5EF4-FFF2-40B4-BE49-F238E27FC236}">
                  <a16:creationId xmlns:a16="http://schemas.microsoft.com/office/drawing/2014/main" id="{EB3A751B-D502-4040-A465-2D6CDB655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" y="2112"/>
              <a:ext cx="464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OUT4</a:t>
              </a:r>
            </a:p>
          </p:txBody>
        </p:sp>
        <p:sp>
          <p:nvSpPr>
            <p:cNvPr id="13367" name="Line 57">
              <a:extLst>
                <a:ext uri="{FF2B5EF4-FFF2-40B4-BE49-F238E27FC236}">
                  <a16:creationId xmlns:a16="http://schemas.microsoft.com/office/drawing/2014/main" id="{1D0ECB56-5E7E-412B-8CF9-5BB05E2BB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8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8" name="Rectangle 58">
              <a:extLst>
                <a:ext uri="{FF2B5EF4-FFF2-40B4-BE49-F238E27FC236}">
                  <a16:creationId xmlns:a16="http://schemas.microsoft.com/office/drawing/2014/main" id="{6787B2AE-A1C9-46BF-BC7C-D33623232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880"/>
              <a:ext cx="32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69" name="Line 59">
              <a:extLst>
                <a:ext uri="{FF2B5EF4-FFF2-40B4-BE49-F238E27FC236}">
                  <a16:creationId xmlns:a16="http://schemas.microsoft.com/office/drawing/2014/main" id="{700386C3-FF78-4FAD-9BE5-9AD3434D80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4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0" name="Rectangle 60">
              <a:extLst>
                <a:ext uri="{FF2B5EF4-FFF2-40B4-BE49-F238E27FC236}">
                  <a16:creationId xmlns:a16="http://schemas.microsoft.com/office/drawing/2014/main" id="{E92A0012-14A9-41B9-AE2C-FF1E0763C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" y="2880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71" name="Line 61">
              <a:extLst>
                <a:ext uri="{FF2B5EF4-FFF2-40B4-BE49-F238E27FC236}">
                  <a16:creationId xmlns:a16="http://schemas.microsoft.com/office/drawing/2014/main" id="{47008C10-0B37-4B32-9DE0-49499B3148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8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2" name="Rectangle 62">
              <a:extLst>
                <a:ext uri="{FF2B5EF4-FFF2-40B4-BE49-F238E27FC236}">
                  <a16:creationId xmlns:a16="http://schemas.microsoft.com/office/drawing/2014/main" id="{FBBA19FA-5E2A-4DC3-B4A2-7EE47789F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0" y="2880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73" name="Line 63">
              <a:extLst>
                <a:ext uri="{FF2B5EF4-FFF2-40B4-BE49-F238E27FC236}">
                  <a16:creationId xmlns:a16="http://schemas.microsoft.com/office/drawing/2014/main" id="{5B6A394B-3172-4559-A72C-630D5FF0D8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4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4" name="Line 64">
              <a:extLst>
                <a:ext uri="{FF2B5EF4-FFF2-40B4-BE49-F238E27FC236}">
                  <a16:creationId xmlns:a16="http://schemas.microsoft.com/office/drawing/2014/main" id="{62AA7183-0C20-4E44-A4B7-C4141EE4F7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2888"/>
              <a:ext cx="5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5" name="Line 65">
              <a:extLst>
                <a:ext uri="{FF2B5EF4-FFF2-40B4-BE49-F238E27FC236}">
                  <a16:creationId xmlns:a16="http://schemas.microsoft.com/office/drawing/2014/main" id="{C0FEAFCF-1DCE-41A9-A45B-D3EE013042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2" y="2888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6" name="Line 66">
              <a:extLst>
                <a:ext uri="{FF2B5EF4-FFF2-40B4-BE49-F238E27FC236}">
                  <a16:creationId xmlns:a16="http://schemas.microsoft.com/office/drawing/2014/main" id="{8D92E9FB-E6C5-483C-9247-F25304971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8" y="2888"/>
              <a:ext cx="8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7" name="Line 67">
              <a:extLst>
                <a:ext uri="{FF2B5EF4-FFF2-40B4-BE49-F238E27FC236}">
                  <a16:creationId xmlns:a16="http://schemas.microsoft.com/office/drawing/2014/main" id="{FBA6026E-D977-4524-92EF-E8F1DBA436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2888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90" name="Rectangle 68">
              <a:extLst>
                <a:ext uri="{FF2B5EF4-FFF2-40B4-BE49-F238E27FC236}">
                  <a16:creationId xmlns:a16="http://schemas.microsoft.com/office/drawing/2014/main" id="{F5EA5D2A-6EF5-46DF-82EF-6768EA34A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792"/>
              <a:ext cx="32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CLK</a:t>
              </a:r>
            </a:p>
          </p:txBody>
        </p:sp>
      </p:grpSp>
      <p:sp>
        <p:nvSpPr>
          <p:cNvPr id="13315" name="Rectangle 70">
            <a:extLst>
              <a:ext uri="{FF2B5EF4-FFF2-40B4-BE49-F238E27FC236}">
                <a16:creationId xmlns:a16="http://schemas.microsoft.com/office/drawing/2014/main" id="{810D015F-3EF2-4299-85F8-5C87395D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4bit Shift Register</a:t>
            </a:r>
          </a:p>
        </p:txBody>
      </p:sp>
      <p:sp>
        <p:nvSpPr>
          <p:cNvPr id="13316" name="Rectangle 100">
            <a:extLst>
              <a:ext uri="{FF2B5EF4-FFF2-40B4-BE49-F238E27FC236}">
                <a16:creationId xmlns:a16="http://schemas.microsoft.com/office/drawing/2014/main" id="{D691C9B1-C42C-48A9-91D8-CDAE1EC4A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5575"/>
            <a:ext cx="8229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24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Holds samples of input</a:t>
            </a:r>
          </a:p>
          <a:p>
            <a:pPr lvl="1" eaLnBrk="1" hangingPunct="1"/>
            <a:r>
              <a:rPr lang="en-US" altLang="ko-KR" sz="24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store last 4 input values in sequence</a:t>
            </a:r>
          </a:p>
          <a:p>
            <a:pPr lvl="1" eaLnBrk="1" hangingPunct="1"/>
            <a:r>
              <a:rPr lang="en-US" altLang="ko-KR" sz="24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4-bit shift register: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6308E1-EB40-4F21-8902-8C9C2C82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13318" name="슬라이드 번호 개체 틀 3">
            <a:extLst>
              <a:ext uri="{FF2B5EF4-FFF2-40B4-BE49-F238E27FC236}">
                <a16:creationId xmlns:a16="http://schemas.microsoft.com/office/drawing/2014/main" id="{4133171E-7FBA-4ED5-8081-6055B382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F676F1-27CC-42EC-A17B-D190FC9713E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2333" y="3254277"/>
            <a:ext cx="10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Time: 2 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460531" y="3631049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707316" y="3631049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047474" y="3628669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26645" y="3628669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60352" y="3944932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6807339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72">
            <a:extLst>
              <a:ext uri="{FF2B5EF4-FFF2-40B4-BE49-F238E27FC236}">
                <a16:creationId xmlns:a16="http://schemas.microsoft.com/office/drawing/2014/main" id="{0BAE8A5E-11E7-4CE4-9532-422F6AEF1B41}"/>
              </a:ext>
            </a:extLst>
          </p:cNvPr>
          <p:cNvGrpSpPr>
            <a:grpSpLocks/>
          </p:cNvGrpSpPr>
          <p:nvPr/>
        </p:nvGrpSpPr>
        <p:grpSpPr bwMode="auto">
          <a:xfrm>
            <a:off x="1368425" y="3465513"/>
            <a:ext cx="6689725" cy="1403350"/>
            <a:chOff x="864" y="2112"/>
            <a:chExt cx="4272" cy="896"/>
          </a:xfrm>
        </p:grpSpPr>
        <p:sp>
          <p:nvSpPr>
            <p:cNvPr id="13319" name="Rectangle 9">
              <a:extLst>
                <a:ext uri="{FF2B5EF4-FFF2-40B4-BE49-F238E27FC236}">
                  <a16:creationId xmlns:a16="http://schemas.microsoft.com/office/drawing/2014/main" id="{6E9344DD-7A4C-49E0-9F84-66DDAD77F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4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20" name="Line 10">
              <a:extLst>
                <a:ext uri="{FF2B5EF4-FFF2-40B4-BE49-F238E27FC236}">
                  <a16:creationId xmlns:a16="http://schemas.microsoft.com/office/drawing/2014/main" id="{6DD3ED4F-53F1-4263-B3F4-C1B98C3F84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64" y="2708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21" name="Line 11">
              <a:extLst>
                <a:ext uri="{FF2B5EF4-FFF2-40B4-BE49-F238E27FC236}">
                  <a16:creationId xmlns:a16="http://schemas.microsoft.com/office/drawing/2014/main" id="{C590F0F0-80BD-4F32-A46C-59FD60276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04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34" name="Rectangle 12">
              <a:extLst>
                <a:ext uri="{FF2B5EF4-FFF2-40B4-BE49-F238E27FC236}">
                  <a16:creationId xmlns:a16="http://schemas.microsoft.com/office/drawing/2014/main" id="{760E3F91-9081-42CE-9F96-DDF2FF39D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" y="253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35" name="Rectangle 13">
              <a:extLst>
                <a:ext uri="{FF2B5EF4-FFF2-40B4-BE49-F238E27FC236}">
                  <a16:creationId xmlns:a16="http://schemas.microsoft.com/office/drawing/2014/main" id="{F7F4B6B0-8A56-4F8F-80C5-7BF5C87C2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24" name="Rectangle 14">
              <a:extLst>
                <a:ext uri="{FF2B5EF4-FFF2-40B4-BE49-F238E27FC236}">
                  <a16:creationId xmlns:a16="http://schemas.microsoft.com/office/drawing/2014/main" id="{18879E73-7A59-4A69-9B35-45EEC7061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25" name="Line 15">
              <a:extLst>
                <a:ext uri="{FF2B5EF4-FFF2-40B4-BE49-F238E27FC236}">
                  <a16:creationId xmlns:a16="http://schemas.microsoft.com/office/drawing/2014/main" id="{4A242070-B7C2-49AC-BF83-DB573F6BD6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88" y="2708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26" name="Line 16">
              <a:extLst>
                <a:ext uri="{FF2B5EF4-FFF2-40B4-BE49-F238E27FC236}">
                  <a16:creationId xmlns:a16="http://schemas.microsoft.com/office/drawing/2014/main" id="{A4492DDC-7693-4535-8102-D1C1E3982A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20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39" name="Rectangle 17">
              <a:extLst>
                <a:ext uri="{FF2B5EF4-FFF2-40B4-BE49-F238E27FC236}">
                  <a16:creationId xmlns:a16="http://schemas.microsoft.com/office/drawing/2014/main" id="{1419EE89-A587-44BA-BBF5-A53103115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0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40" name="Rectangle 18">
              <a:extLst>
                <a:ext uri="{FF2B5EF4-FFF2-40B4-BE49-F238E27FC236}">
                  <a16:creationId xmlns:a16="http://schemas.microsoft.com/office/drawing/2014/main" id="{192F5A2B-35CE-4BFC-924C-9FDC02E3C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53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29" name="Rectangle 19">
              <a:extLst>
                <a:ext uri="{FF2B5EF4-FFF2-40B4-BE49-F238E27FC236}">
                  <a16:creationId xmlns:a16="http://schemas.microsoft.com/office/drawing/2014/main" id="{C2D748C9-26B7-4FA4-810F-AD609F503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4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30" name="Line 20">
              <a:extLst>
                <a:ext uri="{FF2B5EF4-FFF2-40B4-BE49-F238E27FC236}">
                  <a16:creationId xmlns:a16="http://schemas.microsoft.com/office/drawing/2014/main" id="{92EC7A4E-2206-4747-9546-13F0D534A6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4" y="2708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1" name="Line 21">
              <a:extLst>
                <a:ext uri="{FF2B5EF4-FFF2-40B4-BE49-F238E27FC236}">
                  <a16:creationId xmlns:a16="http://schemas.microsoft.com/office/drawing/2014/main" id="{0DCE347D-6D15-4DCF-B2C2-895037EF13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4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44" name="Rectangle 22">
              <a:extLst>
                <a:ext uri="{FF2B5EF4-FFF2-40B4-BE49-F238E27FC236}">
                  <a16:creationId xmlns:a16="http://schemas.microsoft.com/office/drawing/2014/main" id="{C67A55E3-91EE-4DDB-A9FF-87F064034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6" y="253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45" name="Rectangle 23">
              <a:extLst>
                <a:ext uri="{FF2B5EF4-FFF2-40B4-BE49-F238E27FC236}">
                  <a16:creationId xmlns:a16="http://schemas.microsoft.com/office/drawing/2014/main" id="{4F1506C4-2A38-4930-922F-0828CDD1E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34" name="Rectangle 24">
              <a:extLst>
                <a:ext uri="{FF2B5EF4-FFF2-40B4-BE49-F238E27FC236}">
                  <a16:creationId xmlns:a16="http://schemas.microsoft.com/office/drawing/2014/main" id="{522E56A5-6224-43B7-BE19-FADBCBC85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35" name="Line 25">
              <a:extLst>
                <a:ext uri="{FF2B5EF4-FFF2-40B4-BE49-F238E27FC236}">
                  <a16:creationId xmlns:a16="http://schemas.microsoft.com/office/drawing/2014/main" id="{F532D5B7-B547-42F2-BD9C-2D91C74C6F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8" y="2708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6" name="Line 26">
              <a:extLst>
                <a:ext uri="{FF2B5EF4-FFF2-40B4-BE49-F238E27FC236}">
                  <a16:creationId xmlns:a16="http://schemas.microsoft.com/office/drawing/2014/main" id="{2BD559C1-6DDD-4B5E-ADA3-C9B9A1013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60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49" name="Rectangle 27">
              <a:extLst>
                <a:ext uri="{FF2B5EF4-FFF2-40B4-BE49-F238E27FC236}">
                  <a16:creationId xmlns:a16="http://schemas.microsoft.com/office/drawing/2014/main" id="{3477279A-07F8-4BEF-BEBB-E98790909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0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50" name="Rectangle 28">
              <a:extLst>
                <a:ext uri="{FF2B5EF4-FFF2-40B4-BE49-F238E27FC236}">
                  <a16:creationId xmlns:a16="http://schemas.microsoft.com/office/drawing/2014/main" id="{A3572299-E78B-4EBC-80F8-F7481E89C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" y="2536"/>
              <a:ext cx="15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39" name="Line 29">
              <a:extLst>
                <a:ext uri="{FF2B5EF4-FFF2-40B4-BE49-F238E27FC236}">
                  <a16:creationId xmlns:a16="http://schemas.microsoft.com/office/drawing/2014/main" id="{DFD2D905-2D3D-42A7-9FB0-E1EFFADAE9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4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0" name="Line 30">
              <a:extLst>
                <a:ext uri="{FF2B5EF4-FFF2-40B4-BE49-F238E27FC236}">
                  <a16:creationId xmlns:a16="http://schemas.microsoft.com/office/drawing/2014/main" id="{F096D838-8AB5-4B4E-ABB0-7D6358295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2624"/>
              <a:ext cx="32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53" name="Rectangle 31">
              <a:extLst>
                <a:ext uri="{FF2B5EF4-FFF2-40B4-BE49-F238E27FC236}">
                  <a16:creationId xmlns:a16="http://schemas.microsoft.com/office/drawing/2014/main" id="{6E46EED3-A0D0-4F4F-875E-9FCFAEE27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52"/>
              <a:ext cx="33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IN</a:t>
              </a:r>
            </a:p>
          </p:txBody>
        </p:sp>
        <p:sp>
          <p:nvSpPr>
            <p:cNvPr id="13342" name="Line 32">
              <a:extLst>
                <a:ext uri="{FF2B5EF4-FFF2-40B4-BE49-F238E27FC236}">
                  <a16:creationId xmlns:a16="http://schemas.microsoft.com/office/drawing/2014/main" id="{C72F40E9-F7AF-4B01-87CA-822F936B8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2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3" name="Line 33">
              <a:extLst>
                <a:ext uri="{FF2B5EF4-FFF2-40B4-BE49-F238E27FC236}">
                  <a16:creationId xmlns:a16="http://schemas.microsoft.com/office/drawing/2014/main" id="{D95997F2-B85D-4695-BA32-618C2FB1AC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0" y="262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4" name="Line 34">
              <a:extLst>
                <a:ext uri="{FF2B5EF4-FFF2-40B4-BE49-F238E27FC236}">
                  <a16:creationId xmlns:a16="http://schemas.microsoft.com/office/drawing/2014/main" id="{7BC24ACB-D54C-45F3-91DA-1BAD8A8C28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2" y="262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5" name="Rectangle 35">
              <a:extLst>
                <a:ext uri="{FF2B5EF4-FFF2-40B4-BE49-F238E27FC236}">
                  <a16:creationId xmlns:a16="http://schemas.microsoft.com/office/drawing/2014/main" id="{BC297978-48A3-4F2D-B56A-E0FC50344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61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46" name="Line 36">
              <a:extLst>
                <a:ext uri="{FF2B5EF4-FFF2-40B4-BE49-F238E27FC236}">
                  <a16:creationId xmlns:a16="http://schemas.microsoft.com/office/drawing/2014/main" id="{50EF7C1D-6E21-43D4-80FE-BCF97CA99D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0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7" name="Line 37">
              <a:extLst>
                <a:ext uri="{FF2B5EF4-FFF2-40B4-BE49-F238E27FC236}">
                  <a16:creationId xmlns:a16="http://schemas.microsoft.com/office/drawing/2014/main" id="{5911E3D0-4765-46E0-8146-EE943CD9D6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60" name="Rectangle 38">
              <a:extLst>
                <a:ext uri="{FF2B5EF4-FFF2-40B4-BE49-F238E27FC236}">
                  <a16:creationId xmlns:a16="http://schemas.microsoft.com/office/drawing/2014/main" id="{0904FEBD-3922-43B8-8AA9-6B6F116A9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6" y="2112"/>
              <a:ext cx="4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OUT1</a:t>
              </a:r>
            </a:p>
          </p:txBody>
        </p:sp>
        <p:sp>
          <p:nvSpPr>
            <p:cNvPr id="13349" name="Line 39">
              <a:extLst>
                <a:ext uri="{FF2B5EF4-FFF2-40B4-BE49-F238E27FC236}">
                  <a16:creationId xmlns:a16="http://schemas.microsoft.com/office/drawing/2014/main" id="{76B0F635-881E-4BF0-9DE8-B75656DE91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0" name="Line 40">
              <a:extLst>
                <a:ext uri="{FF2B5EF4-FFF2-40B4-BE49-F238E27FC236}">
                  <a16:creationId xmlns:a16="http://schemas.microsoft.com/office/drawing/2014/main" id="{A22AE738-702C-47BB-8079-1E80C682A5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4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1" name="Line 41">
              <a:extLst>
                <a:ext uri="{FF2B5EF4-FFF2-40B4-BE49-F238E27FC236}">
                  <a16:creationId xmlns:a16="http://schemas.microsoft.com/office/drawing/2014/main" id="{36AB92BC-F77E-4D45-90E0-AD80004D8A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6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2" name="Rectangle 42">
              <a:extLst>
                <a:ext uri="{FF2B5EF4-FFF2-40B4-BE49-F238E27FC236}">
                  <a16:creationId xmlns:a16="http://schemas.microsoft.com/office/drawing/2014/main" id="{79407B7F-300F-46A6-A21F-3073591EB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61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53" name="Line 43">
              <a:extLst>
                <a:ext uri="{FF2B5EF4-FFF2-40B4-BE49-F238E27FC236}">
                  <a16:creationId xmlns:a16="http://schemas.microsoft.com/office/drawing/2014/main" id="{FE5DDFE5-075F-4BDE-97DD-27A0D55D9C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6" y="262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4" name="Line 44">
              <a:extLst>
                <a:ext uri="{FF2B5EF4-FFF2-40B4-BE49-F238E27FC236}">
                  <a16:creationId xmlns:a16="http://schemas.microsoft.com/office/drawing/2014/main" id="{7F8B4497-AE6B-460A-9CD5-99139CF95B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2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67" name="Rectangle 45">
              <a:extLst>
                <a:ext uri="{FF2B5EF4-FFF2-40B4-BE49-F238E27FC236}">
                  <a16:creationId xmlns:a16="http://schemas.microsoft.com/office/drawing/2014/main" id="{1AC13153-7F33-45BB-B755-D3111FFCD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2" y="2112"/>
              <a:ext cx="44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OUT2</a:t>
              </a:r>
            </a:p>
          </p:txBody>
        </p:sp>
        <p:sp>
          <p:nvSpPr>
            <p:cNvPr id="13356" name="Line 46">
              <a:extLst>
                <a:ext uri="{FF2B5EF4-FFF2-40B4-BE49-F238E27FC236}">
                  <a16:creationId xmlns:a16="http://schemas.microsoft.com/office/drawing/2014/main" id="{3754D7B6-1513-4B78-8EC4-EA8B509B38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0" y="262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7" name="Line 47">
              <a:extLst>
                <a:ext uri="{FF2B5EF4-FFF2-40B4-BE49-F238E27FC236}">
                  <a16:creationId xmlns:a16="http://schemas.microsoft.com/office/drawing/2014/main" id="{96A60399-DC95-4B53-BB9B-EED699246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8" name="Line 48">
              <a:extLst>
                <a:ext uri="{FF2B5EF4-FFF2-40B4-BE49-F238E27FC236}">
                  <a16:creationId xmlns:a16="http://schemas.microsoft.com/office/drawing/2014/main" id="{089D2DA1-D413-4269-A6FC-8DA7802355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2" y="262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9" name="Rectangle 49">
              <a:extLst>
                <a:ext uri="{FF2B5EF4-FFF2-40B4-BE49-F238E27FC236}">
                  <a16:creationId xmlns:a16="http://schemas.microsoft.com/office/drawing/2014/main" id="{68532B83-D6E7-42DF-BBED-D3E57691B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" y="261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60" name="Line 50">
              <a:extLst>
                <a:ext uri="{FF2B5EF4-FFF2-40B4-BE49-F238E27FC236}">
                  <a16:creationId xmlns:a16="http://schemas.microsoft.com/office/drawing/2014/main" id="{A9F29FC8-BDA3-4CAD-BFE3-DCF237FF4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0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1" name="Line 51">
              <a:extLst>
                <a:ext uri="{FF2B5EF4-FFF2-40B4-BE49-F238E27FC236}">
                  <a16:creationId xmlns:a16="http://schemas.microsoft.com/office/drawing/2014/main" id="{781A328D-A61B-4FC9-B8F5-EA7D7DC69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6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74" name="Rectangle 52">
              <a:extLst>
                <a:ext uri="{FF2B5EF4-FFF2-40B4-BE49-F238E27FC236}">
                  <a16:creationId xmlns:a16="http://schemas.microsoft.com/office/drawing/2014/main" id="{048974CE-534F-4F1C-93D3-0E1668F6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2112"/>
              <a:ext cx="44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OUT3</a:t>
              </a:r>
            </a:p>
          </p:txBody>
        </p:sp>
        <p:sp>
          <p:nvSpPr>
            <p:cNvPr id="13363" name="Line 53">
              <a:extLst>
                <a:ext uri="{FF2B5EF4-FFF2-40B4-BE49-F238E27FC236}">
                  <a16:creationId xmlns:a16="http://schemas.microsoft.com/office/drawing/2014/main" id="{CA0D6C19-CCBB-477F-A4DF-4AEE6245FC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6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4" name="Line 54">
              <a:extLst>
                <a:ext uri="{FF2B5EF4-FFF2-40B4-BE49-F238E27FC236}">
                  <a16:creationId xmlns:a16="http://schemas.microsoft.com/office/drawing/2014/main" id="{B784349F-1B7E-4D18-9183-FC236FC98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6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5" name="Line 55">
              <a:extLst>
                <a:ext uri="{FF2B5EF4-FFF2-40B4-BE49-F238E27FC236}">
                  <a16:creationId xmlns:a16="http://schemas.microsoft.com/office/drawing/2014/main" id="{91500090-6236-4ADD-B4EF-A2A39069E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2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78" name="Rectangle 56">
              <a:extLst>
                <a:ext uri="{FF2B5EF4-FFF2-40B4-BE49-F238E27FC236}">
                  <a16:creationId xmlns:a16="http://schemas.microsoft.com/office/drawing/2014/main" id="{EB3A751B-D502-4040-A465-2D6CDB655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" y="2112"/>
              <a:ext cx="464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OUT4</a:t>
              </a:r>
            </a:p>
          </p:txBody>
        </p:sp>
        <p:sp>
          <p:nvSpPr>
            <p:cNvPr id="13367" name="Line 57">
              <a:extLst>
                <a:ext uri="{FF2B5EF4-FFF2-40B4-BE49-F238E27FC236}">
                  <a16:creationId xmlns:a16="http://schemas.microsoft.com/office/drawing/2014/main" id="{1D0ECB56-5E7E-412B-8CF9-5BB05E2BB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8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8" name="Rectangle 58">
              <a:extLst>
                <a:ext uri="{FF2B5EF4-FFF2-40B4-BE49-F238E27FC236}">
                  <a16:creationId xmlns:a16="http://schemas.microsoft.com/office/drawing/2014/main" id="{6787B2AE-A1C9-46BF-BC7C-D33623232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880"/>
              <a:ext cx="32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69" name="Line 59">
              <a:extLst>
                <a:ext uri="{FF2B5EF4-FFF2-40B4-BE49-F238E27FC236}">
                  <a16:creationId xmlns:a16="http://schemas.microsoft.com/office/drawing/2014/main" id="{700386C3-FF78-4FAD-9BE5-9AD3434D80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4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0" name="Rectangle 60">
              <a:extLst>
                <a:ext uri="{FF2B5EF4-FFF2-40B4-BE49-F238E27FC236}">
                  <a16:creationId xmlns:a16="http://schemas.microsoft.com/office/drawing/2014/main" id="{E92A0012-14A9-41B9-AE2C-FF1E0763C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" y="2880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71" name="Line 61">
              <a:extLst>
                <a:ext uri="{FF2B5EF4-FFF2-40B4-BE49-F238E27FC236}">
                  <a16:creationId xmlns:a16="http://schemas.microsoft.com/office/drawing/2014/main" id="{47008C10-0B37-4B32-9DE0-49499B3148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8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2" name="Rectangle 62">
              <a:extLst>
                <a:ext uri="{FF2B5EF4-FFF2-40B4-BE49-F238E27FC236}">
                  <a16:creationId xmlns:a16="http://schemas.microsoft.com/office/drawing/2014/main" id="{FBBA19FA-5E2A-4DC3-B4A2-7EE47789F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0" y="2880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73" name="Line 63">
              <a:extLst>
                <a:ext uri="{FF2B5EF4-FFF2-40B4-BE49-F238E27FC236}">
                  <a16:creationId xmlns:a16="http://schemas.microsoft.com/office/drawing/2014/main" id="{5B6A394B-3172-4559-A72C-630D5FF0D8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4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4" name="Line 64">
              <a:extLst>
                <a:ext uri="{FF2B5EF4-FFF2-40B4-BE49-F238E27FC236}">
                  <a16:creationId xmlns:a16="http://schemas.microsoft.com/office/drawing/2014/main" id="{62AA7183-0C20-4E44-A4B7-C4141EE4F7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2888"/>
              <a:ext cx="5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5" name="Line 65">
              <a:extLst>
                <a:ext uri="{FF2B5EF4-FFF2-40B4-BE49-F238E27FC236}">
                  <a16:creationId xmlns:a16="http://schemas.microsoft.com/office/drawing/2014/main" id="{C0FEAFCF-1DCE-41A9-A45B-D3EE013042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2" y="2888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6" name="Line 66">
              <a:extLst>
                <a:ext uri="{FF2B5EF4-FFF2-40B4-BE49-F238E27FC236}">
                  <a16:creationId xmlns:a16="http://schemas.microsoft.com/office/drawing/2014/main" id="{8D92E9FB-E6C5-483C-9247-F25304971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8" y="2888"/>
              <a:ext cx="8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7" name="Line 67">
              <a:extLst>
                <a:ext uri="{FF2B5EF4-FFF2-40B4-BE49-F238E27FC236}">
                  <a16:creationId xmlns:a16="http://schemas.microsoft.com/office/drawing/2014/main" id="{FBA6026E-D977-4524-92EF-E8F1DBA436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2888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90" name="Rectangle 68">
              <a:extLst>
                <a:ext uri="{FF2B5EF4-FFF2-40B4-BE49-F238E27FC236}">
                  <a16:creationId xmlns:a16="http://schemas.microsoft.com/office/drawing/2014/main" id="{F5EA5D2A-6EF5-46DF-82EF-6768EA34A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792"/>
              <a:ext cx="32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CLK</a:t>
              </a:r>
            </a:p>
          </p:txBody>
        </p:sp>
      </p:grpSp>
      <p:sp>
        <p:nvSpPr>
          <p:cNvPr id="13315" name="Rectangle 70">
            <a:extLst>
              <a:ext uri="{FF2B5EF4-FFF2-40B4-BE49-F238E27FC236}">
                <a16:creationId xmlns:a16="http://schemas.microsoft.com/office/drawing/2014/main" id="{810D015F-3EF2-4299-85F8-5C87395D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4bit Shift Register</a:t>
            </a:r>
          </a:p>
        </p:txBody>
      </p:sp>
      <p:sp>
        <p:nvSpPr>
          <p:cNvPr id="13316" name="Rectangle 100">
            <a:extLst>
              <a:ext uri="{FF2B5EF4-FFF2-40B4-BE49-F238E27FC236}">
                <a16:creationId xmlns:a16="http://schemas.microsoft.com/office/drawing/2014/main" id="{D691C9B1-C42C-48A9-91D8-CDAE1EC4A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5575"/>
            <a:ext cx="8229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24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Holds samples of input</a:t>
            </a:r>
          </a:p>
          <a:p>
            <a:pPr lvl="1" eaLnBrk="1" hangingPunct="1"/>
            <a:r>
              <a:rPr lang="en-US" altLang="ko-KR" sz="24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store last 4 input values in sequence</a:t>
            </a:r>
          </a:p>
          <a:p>
            <a:pPr lvl="1" eaLnBrk="1" hangingPunct="1"/>
            <a:r>
              <a:rPr lang="en-US" altLang="ko-KR" sz="24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4-bit shift register: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6308E1-EB40-4F21-8902-8C9C2C82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13318" name="슬라이드 번호 개체 틀 3">
            <a:extLst>
              <a:ext uri="{FF2B5EF4-FFF2-40B4-BE49-F238E27FC236}">
                <a16:creationId xmlns:a16="http://schemas.microsoft.com/office/drawing/2014/main" id="{4133171E-7FBA-4ED5-8081-6055B382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F676F1-27CC-42EC-A17B-D190FC9713E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2333" y="3254277"/>
            <a:ext cx="10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Time: 3 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460531" y="3631049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707316" y="3631049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047474" y="3628669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26645" y="3628669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60352" y="3944932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2214749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72">
            <a:extLst>
              <a:ext uri="{FF2B5EF4-FFF2-40B4-BE49-F238E27FC236}">
                <a16:creationId xmlns:a16="http://schemas.microsoft.com/office/drawing/2014/main" id="{0BAE8A5E-11E7-4CE4-9532-422F6AEF1B41}"/>
              </a:ext>
            </a:extLst>
          </p:cNvPr>
          <p:cNvGrpSpPr>
            <a:grpSpLocks/>
          </p:cNvGrpSpPr>
          <p:nvPr/>
        </p:nvGrpSpPr>
        <p:grpSpPr bwMode="auto">
          <a:xfrm>
            <a:off x="1368425" y="3465513"/>
            <a:ext cx="6689725" cy="1403350"/>
            <a:chOff x="864" y="2112"/>
            <a:chExt cx="4272" cy="896"/>
          </a:xfrm>
        </p:grpSpPr>
        <p:sp>
          <p:nvSpPr>
            <p:cNvPr id="13319" name="Rectangle 9">
              <a:extLst>
                <a:ext uri="{FF2B5EF4-FFF2-40B4-BE49-F238E27FC236}">
                  <a16:creationId xmlns:a16="http://schemas.microsoft.com/office/drawing/2014/main" id="{6E9344DD-7A4C-49E0-9F84-66DDAD77F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4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20" name="Line 10">
              <a:extLst>
                <a:ext uri="{FF2B5EF4-FFF2-40B4-BE49-F238E27FC236}">
                  <a16:creationId xmlns:a16="http://schemas.microsoft.com/office/drawing/2014/main" id="{6DD3ED4F-53F1-4263-B3F4-C1B98C3F84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64" y="2708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21" name="Line 11">
              <a:extLst>
                <a:ext uri="{FF2B5EF4-FFF2-40B4-BE49-F238E27FC236}">
                  <a16:creationId xmlns:a16="http://schemas.microsoft.com/office/drawing/2014/main" id="{C590F0F0-80BD-4F32-A46C-59FD60276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04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34" name="Rectangle 12">
              <a:extLst>
                <a:ext uri="{FF2B5EF4-FFF2-40B4-BE49-F238E27FC236}">
                  <a16:creationId xmlns:a16="http://schemas.microsoft.com/office/drawing/2014/main" id="{760E3F91-9081-42CE-9F96-DDF2FF39D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" y="253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35" name="Rectangle 13">
              <a:extLst>
                <a:ext uri="{FF2B5EF4-FFF2-40B4-BE49-F238E27FC236}">
                  <a16:creationId xmlns:a16="http://schemas.microsoft.com/office/drawing/2014/main" id="{F7F4B6B0-8A56-4F8F-80C5-7BF5C87C2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24" name="Rectangle 14">
              <a:extLst>
                <a:ext uri="{FF2B5EF4-FFF2-40B4-BE49-F238E27FC236}">
                  <a16:creationId xmlns:a16="http://schemas.microsoft.com/office/drawing/2014/main" id="{18879E73-7A59-4A69-9B35-45EEC7061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25" name="Line 15">
              <a:extLst>
                <a:ext uri="{FF2B5EF4-FFF2-40B4-BE49-F238E27FC236}">
                  <a16:creationId xmlns:a16="http://schemas.microsoft.com/office/drawing/2014/main" id="{4A242070-B7C2-49AC-BF83-DB573F6BD6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88" y="2708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26" name="Line 16">
              <a:extLst>
                <a:ext uri="{FF2B5EF4-FFF2-40B4-BE49-F238E27FC236}">
                  <a16:creationId xmlns:a16="http://schemas.microsoft.com/office/drawing/2014/main" id="{A4492DDC-7693-4535-8102-D1C1E3982A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20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39" name="Rectangle 17">
              <a:extLst>
                <a:ext uri="{FF2B5EF4-FFF2-40B4-BE49-F238E27FC236}">
                  <a16:creationId xmlns:a16="http://schemas.microsoft.com/office/drawing/2014/main" id="{1419EE89-A587-44BA-BBF5-A53103115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0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40" name="Rectangle 18">
              <a:extLst>
                <a:ext uri="{FF2B5EF4-FFF2-40B4-BE49-F238E27FC236}">
                  <a16:creationId xmlns:a16="http://schemas.microsoft.com/office/drawing/2014/main" id="{192F5A2B-35CE-4BFC-924C-9FDC02E3C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53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29" name="Rectangle 19">
              <a:extLst>
                <a:ext uri="{FF2B5EF4-FFF2-40B4-BE49-F238E27FC236}">
                  <a16:creationId xmlns:a16="http://schemas.microsoft.com/office/drawing/2014/main" id="{C2D748C9-26B7-4FA4-810F-AD609F503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4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30" name="Line 20">
              <a:extLst>
                <a:ext uri="{FF2B5EF4-FFF2-40B4-BE49-F238E27FC236}">
                  <a16:creationId xmlns:a16="http://schemas.microsoft.com/office/drawing/2014/main" id="{92EC7A4E-2206-4747-9546-13F0D534A6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4" y="2708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1" name="Line 21">
              <a:extLst>
                <a:ext uri="{FF2B5EF4-FFF2-40B4-BE49-F238E27FC236}">
                  <a16:creationId xmlns:a16="http://schemas.microsoft.com/office/drawing/2014/main" id="{0DCE347D-6D15-4DCF-B2C2-895037EF13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4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44" name="Rectangle 22">
              <a:extLst>
                <a:ext uri="{FF2B5EF4-FFF2-40B4-BE49-F238E27FC236}">
                  <a16:creationId xmlns:a16="http://schemas.microsoft.com/office/drawing/2014/main" id="{C67A55E3-91EE-4DDB-A9FF-87F064034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6" y="253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45" name="Rectangle 23">
              <a:extLst>
                <a:ext uri="{FF2B5EF4-FFF2-40B4-BE49-F238E27FC236}">
                  <a16:creationId xmlns:a16="http://schemas.microsoft.com/office/drawing/2014/main" id="{4F1506C4-2A38-4930-922F-0828CDD1E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34" name="Rectangle 24">
              <a:extLst>
                <a:ext uri="{FF2B5EF4-FFF2-40B4-BE49-F238E27FC236}">
                  <a16:creationId xmlns:a16="http://schemas.microsoft.com/office/drawing/2014/main" id="{522E56A5-6224-43B7-BE19-FADBCBC85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35" name="Line 25">
              <a:extLst>
                <a:ext uri="{FF2B5EF4-FFF2-40B4-BE49-F238E27FC236}">
                  <a16:creationId xmlns:a16="http://schemas.microsoft.com/office/drawing/2014/main" id="{F532D5B7-B547-42F2-BD9C-2D91C74C6F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8" y="2708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6" name="Line 26">
              <a:extLst>
                <a:ext uri="{FF2B5EF4-FFF2-40B4-BE49-F238E27FC236}">
                  <a16:creationId xmlns:a16="http://schemas.microsoft.com/office/drawing/2014/main" id="{2BD559C1-6DDD-4B5E-ADA3-C9B9A1013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60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49" name="Rectangle 27">
              <a:extLst>
                <a:ext uri="{FF2B5EF4-FFF2-40B4-BE49-F238E27FC236}">
                  <a16:creationId xmlns:a16="http://schemas.microsoft.com/office/drawing/2014/main" id="{3477279A-07F8-4BEF-BEBB-E98790909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0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50" name="Rectangle 28">
              <a:extLst>
                <a:ext uri="{FF2B5EF4-FFF2-40B4-BE49-F238E27FC236}">
                  <a16:creationId xmlns:a16="http://schemas.microsoft.com/office/drawing/2014/main" id="{A3572299-E78B-4EBC-80F8-F7481E89C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" y="2536"/>
              <a:ext cx="15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39" name="Line 29">
              <a:extLst>
                <a:ext uri="{FF2B5EF4-FFF2-40B4-BE49-F238E27FC236}">
                  <a16:creationId xmlns:a16="http://schemas.microsoft.com/office/drawing/2014/main" id="{DFD2D905-2D3D-42A7-9FB0-E1EFFADAE9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4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0" name="Line 30">
              <a:extLst>
                <a:ext uri="{FF2B5EF4-FFF2-40B4-BE49-F238E27FC236}">
                  <a16:creationId xmlns:a16="http://schemas.microsoft.com/office/drawing/2014/main" id="{F096D838-8AB5-4B4E-ABB0-7D6358295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2624"/>
              <a:ext cx="32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53" name="Rectangle 31">
              <a:extLst>
                <a:ext uri="{FF2B5EF4-FFF2-40B4-BE49-F238E27FC236}">
                  <a16:creationId xmlns:a16="http://schemas.microsoft.com/office/drawing/2014/main" id="{6E46EED3-A0D0-4F4F-875E-9FCFAEE27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52"/>
              <a:ext cx="33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IN</a:t>
              </a:r>
            </a:p>
          </p:txBody>
        </p:sp>
        <p:sp>
          <p:nvSpPr>
            <p:cNvPr id="13342" name="Line 32">
              <a:extLst>
                <a:ext uri="{FF2B5EF4-FFF2-40B4-BE49-F238E27FC236}">
                  <a16:creationId xmlns:a16="http://schemas.microsoft.com/office/drawing/2014/main" id="{C72F40E9-F7AF-4B01-87CA-822F936B8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2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3" name="Line 33">
              <a:extLst>
                <a:ext uri="{FF2B5EF4-FFF2-40B4-BE49-F238E27FC236}">
                  <a16:creationId xmlns:a16="http://schemas.microsoft.com/office/drawing/2014/main" id="{D95997F2-B85D-4695-BA32-618C2FB1AC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0" y="262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4" name="Line 34">
              <a:extLst>
                <a:ext uri="{FF2B5EF4-FFF2-40B4-BE49-F238E27FC236}">
                  <a16:creationId xmlns:a16="http://schemas.microsoft.com/office/drawing/2014/main" id="{7BC24ACB-D54C-45F3-91DA-1BAD8A8C28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2" y="262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5" name="Rectangle 35">
              <a:extLst>
                <a:ext uri="{FF2B5EF4-FFF2-40B4-BE49-F238E27FC236}">
                  <a16:creationId xmlns:a16="http://schemas.microsoft.com/office/drawing/2014/main" id="{BC297978-48A3-4F2D-B56A-E0FC50344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61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46" name="Line 36">
              <a:extLst>
                <a:ext uri="{FF2B5EF4-FFF2-40B4-BE49-F238E27FC236}">
                  <a16:creationId xmlns:a16="http://schemas.microsoft.com/office/drawing/2014/main" id="{50EF7C1D-6E21-43D4-80FE-BCF97CA99D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0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7" name="Line 37">
              <a:extLst>
                <a:ext uri="{FF2B5EF4-FFF2-40B4-BE49-F238E27FC236}">
                  <a16:creationId xmlns:a16="http://schemas.microsoft.com/office/drawing/2014/main" id="{5911E3D0-4765-46E0-8146-EE943CD9D6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60" name="Rectangle 38">
              <a:extLst>
                <a:ext uri="{FF2B5EF4-FFF2-40B4-BE49-F238E27FC236}">
                  <a16:creationId xmlns:a16="http://schemas.microsoft.com/office/drawing/2014/main" id="{0904FEBD-3922-43B8-8AA9-6B6F116A9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6" y="2112"/>
              <a:ext cx="4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OUT1</a:t>
              </a:r>
            </a:p>
          </p:txBody>
        </p:sp>
        <p:sp>
          <p:nvSpPr>
            <p:cNvPr id="13349" name="Line 39">
              <a:extLst>
                <a:ext uri="{FF2B5EF4-FFF2-40B4-BE49-F238E27FC236}">
                  <a16:creationId xmlns:a16="http://schemas.microsoft.com/office/drawing/2014/main" id="{76B0F635-881E-4BF0-9DE8-B75656DE91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0" name="Line 40">
              <a:extLst>
                <a:ext uri="{FF2B5EF4-FFF2-40B4-BE49-F238E27FC236}">
                  <a16:creationId xmlns:a16="http://schemas.microsoft.com/office/drawing/2014/main" id="{A22AE738-702C-47BB-8079-1E80C682A5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4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1" name="Line 41">
              <a:extLst>
                <a:ext uri="{FF2B5EF4-FFF2-40B4-BE49-F238E27FC236}">
                  <a16:creationId xmlns:a16="http://schemas.microsoft.com/office/drawing/2014/main" id="{36AB92BC-F77E-4D45-90E0-AD80004D8A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6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2" name="Rectangle 42">
              <a:extLst>
                <a:ext uri="{FF2B5EF4-FFF2-40B4-BE49-F238E27FC236}">
                  <a16:creationId xmlns:a16="http://schemas.microsoft.com/office/drawing/2014/main" id="{79407B7F-300F-46A6-A21F-3073591EB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61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53" name="Line 43">
              <a:extLst>
                <a:ext uri="{FF2B5EF4-FFF2-40B4-BE49-F238E27FC236}">
                  <a16:creationId xmlns:a16="http://schemas.microsoft.com/office/drawing/2014/main" id="{FE5DDFE5-075F-4BDE-97DD-27A0D55D9C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6" y="262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4" name="Line 44">
              <a:extLst>
                <a:ext uri="{FF2B5EF4-FFF2-40B4-BE49-F238E27FC236}">
                  <a16:creationId xmlns:a16="http://schemas.microsoft.com/office/drawing/2014/main" id="{7F8B4497-AE6B-460A-9CD5-99139CF95B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2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67" name="Rectangle 45">
              <a:extLst>
                <a:ext uri="{FF2B5EF4-FFF2-40B4-BE49-F238E27FC236}">
                  <a16:creationId xmlns:a16="http://schemas.microsoft.com/office/drawing/2014/main" id="{1AC13153-7F33-45BB-B755-D3111FFCD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2" y="2112"/>
              <a:ext cx="44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OUT2</a:t>
              </a:r>
            </a:p>
          </p:txBody>
        </p:sp>
        <p:sp>
          <p:nvSpPr>
            <p:cNvPr id="13356" name="Line 46">
              <a:extLst>
                <a:ext uri="{FF2B5EF4-FFF2-40B4-BE49-F238E27FC236}">
                  <a16:creationId xmlns:a16="http://schemas.microsoft.com/office/drawing/2014/main" id="{3754D7B6-1513-4B78-8EC4-EA8B509B38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0" y="262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7" name="Line 47">
              <a:extLst>
                <a:ext uri="{FF2B5EF4-FFF2-40B4-BE49-F238E27FC236}">
                  <a16:creationId xmlns:a16="http://schemas.microsoft.com/office/drawing/2014/main" id="{96A60399-DC95-4B53-BB9B-EED699246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8" name="Line 48">
              <a:extLst>
                <a:ext uri="{FF2B5EF4-FFF2-40B4-BE49-F238E27FC236}">
                  <a16:creationId xmlns:a16="http://schemas.microsoft.com/office/drawing/2014/main" id="{089D2DA1-D413-4269-A6FC-8DA7802355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2" y="262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9" name="Rectangle 49">
              <a:extLst>
                <a:ext uri="{FF2B5EF4-FFF2-40B4-BE49-F238E27FC236}">
                  <a16:creationId xmlns:a16="http://schemas.microsoft.com/office/drawing/2014/main" id="{68532B83-D6E7-42DF-BBED-D3E57691B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" y="261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60" name="Line 50">
              <a:extLst>
                <a:ext uri="{FF2B5EF4-FFF2-40B4-BE49-F238E27FC236}">
                  <a16:creationId xmlns:a16="http://schemas.microsoft.com/office/drawing/2014/main" id="{A9F29FC8-BDA3-4CAD-BFE3-DCF237FF4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0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1" name="Line 51">
              <a:extLst>
                <a:ext uri="{FF2B5EF4-FFF2-40B4-BE49-F238E27FC236}">
                  <a16:creationId xmlns:a16="http://schemas.microsoft.com/office/drawing/2014/main" id="{781A328D-A61B-4FC9-B8F5-EA7D7DC69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6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74" name="Rectangle 52">
              <a:extLst>
                <a:ext uri="{FF2B5EF4-FFF2-40B4-BE49-F238E27FC236}">
                  <a16:creationId xmlns:a16="http://schemas.microsoft.com/office/drawing/2014/main" id="{048974CE-534F-4F1C-93D3-0E1668F6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2112"/>
              <a:ext cx="44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OUT3</a:t>
              </a:r>
            </a:p>
          </p:txBody>
        </p:sp>
        <p:sp>
          <p:nvSpPr>
            <p:cNvPr id="13363" name="Line 53">
              <a:extLst>
                <a:ext uri="{FF2B5EF4-FFF2-40B4-BE49-F238E27FC236}">
                  <a16:creationId xmlns:a16="http://schemas.microsoft.com/office/drawing/2014/main" id="{CA0D6C19-CCBB-477F-A4DF-4AEE6245FC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6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4" name="Line 54">
              <a:extLst>
                <a:ext uri="{FF2B5EF4-FFF2-40B4-BE49-F238E27FC236}">
                  <a16:creationId xmlns:a16="http://schemas.microsoft.com/office/drawing/2014/main" id="{B784349F-1B7E-4D18-9183-FC236FC98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6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5" name="Line 55">
              <a:extLst>
                <a:ext uri="{FF2B5EF4-FFF2-40B4-BE49-F238E27FC236}">
                  <a16:creationId xmlns:a16="http://schemas.microsoft.com/office/drawing/2014/main" id="{91500090-6236-4ADD-B4EF-A2A39069E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2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78" name="Rectangle 56">
              <a:extLst>
                <a:ext uri="{FF2B5EF4-FFF2-40B4-BE49-F238E27FC236}">
                  <a16:creationId xmlns:a16="http://schemas.microsoft.com/office/drawing/2014/main" id="{EB3A751B-D502-4040-A465-2D6CDB655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" y="2112"/>
              <a:ext cx="464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OUT4</a:t>
              </a:r>
            </a:p>
          </p:txBody>
        </p:sp>
        <p:sp>
          <p:nvSpPr>
            <p:cNvPr id="13367" name="Line 57">
              <a:extLst>
                <a:ext uri="{FF2B5EF4-FFF2-40B4-BE49-F238E27FC236}">
                  <a16:creationId xmlns:a16="http://schemas.microsoft.com/office/drawing/2014/main" id="{1D0ECB56-5E7E-412B-8CF9-5BB05E2BB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8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8" name="Rectangle 58">
              <a:extLst>
                <a:ext uri="{FF2B5EF4-FFF2-40B4-BE49-F238E27FC236}">
                  <a16:creationId xmlns:a16="http://schemas.microsoft.com/office/drawing/2014/main" id="{6787B2AE-A1C9-46BF-BC7C-D33623232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880"/>
              <a:ext cx="32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69" name="Line 59">
              <a:extLst>
                <a:ext uri="{FF2B5EF4-FFF2-40B4-BE49-F238E27FC236}">
                  <a16:creationId xmlns:a16="http://schemas.microsoft.com/office/drawing/2014/main" id="{700386C3-FF78-4FAD-9BE5-9AD3434D80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4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0" name="Rectangle 60">
              <a:extLst>
                <a:ext uri="{FF2B5EF4-FFF2-40B4-BE49-F238E27FC236}">
                  <a16:creationId xmlns:a16="http://schemas.microsoft.com/office/drawing/2014/main" id="{E92A0012-14A9-41B9-AE2C-FF1E0763C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" y="2880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71" name="Line 61">
              <a:extLst>
                <a:ext uri="{FF2B5EF4-FFF2-40B4-BE49-F238E27FC236}">
                  <a16:creationId xmlns:a16="http://schemas.microsoft.com/office/drawing/2014/main" id="{47008C10-0B37-4B32-9DE0-49499B3148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8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2" name="Rectangle 62">
              <a:extLst>
                <a:ext uri="{FF2B5EF4-FFF2-40B4-BE49-F238E27FC236}">
                  <a16:creationId xmlns:a16="http://schemas.microsoft.com/office/drawing/2014/main" id="{FBBA19FA-5E2A-4DC3-B4A2-7EE47789F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0" y="2880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73" name="Line 63">
              <a:extLst>
                <a:ext uri="{FF2B5EF4-FFF2-40B4-BE49-F238E27FC236}">
                  <a16:creationId xmlns:a16="http://schemas.microsoft.com/office/drawing/2014/main" id="{5B6A394B-3172-4559-A72C-630D5FF0D8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4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4" name="Line 64">
              <a:extLst>
                <a:ext uri="{FF2B5EF4-FFF2-40B4-BE49-F238E27FC236}">
                  <a16:creationId xmlns:a16="http://schemas.microsoft.com/office/drawing/2014/main" id="{62AA7183-0C20-4E44-A4B7-C4141EE4F7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2888"/>
              <a:ext cx="5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5" name="Line 65">
              <a:extLst>
                <a:ext uri="{FF2B5EF4-FFF2-40B4-BE49-F238E27FC236}">
                  <a16:creationId xmlns:a16="http://schemas.microsoft.com/office/drawing/2014/main" id="{C0FEAFCF-1DCE-41A9-A45B-D3EE013042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2" y="2888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6" name="Line 66">
              <a:extLst>
                <a:ext uri="{FF2B5EF4-FFF2-40B4-BE49-F238E27FC236}">
                  <a16:creationId xmlns:a16="http://schemas.microsoft.com/office/drawing/2014/main" id="{8D92E9FB-E6C5-483C-9247-F25304971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8" y="2888"/>
              <a:ext cx="8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7" name="Line 67">
              <a:extLst>
                <a:ext uri="{FF2B5EF4-FFF2-40B4-BE49-F238E27FC236}">
                  <a16:creationId xmlns:a16="http://schemas.microsoft.com/office/drawing/2014/main" id="{FBA6026E-D977-4524-92EF-E8F1DBA436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2888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90" name="Rectangle 68">
              <a:extLst>
                <a:ext uri="{FF2B5EF4-FFF2-40B4-BE49-F238E27FC236}">
                  <a16:creationId xmlns:a16="http://schemas.microsoft.com/office/drawing/2014/main" id="{F5EA5D2A-6EF5-46DF-82EF-6768EA34A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792"/>
              <a:ext cx="32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CLK</a:t>
              </a:r>
            </a:p>
          </p:txBody>
        </p:sp>
      </p:grpSp>
      <p:sp>
        <p:nvSpPr>
          <p:cNvPr id="13315" name="Rectangle 70">
            <a:extLst>
              <a:ext uri="{FF2B5EF4-FFF2-40B4-BE49-F238E27FC236}">
                <a16:creationId xmlns:a16="http://schemas.microsoft.com/office/drawing/2014/main" id="{810D015F-3EF2-4299-85F8-5C87395D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4bit Shift Register</a:t>
            </a:r>
          </a:p>
        </p:txBody>
      </p:sp>
      <p:sp>
        <p:nvSpPr>
          <p:cNvPr id="13316" name="Rectangle 100">
            <a:extLst>
              <a:ext uri="{FF2B5EF4-FFF2-40B4-BE49-F238E27FC236}">
                <a16:creationId xmlns:a16="http://schemas.microsoft.com/office/drawing/2014/main" id="{D691C9B1-C42C-48A9-91D8-CDAE1EC4A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5575"/>
            <a:ext cx="8229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24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Holds samples of input</a:t>
            </a:r>
          </a:p>
          <a:p>
            <a:pPr lvl="1" eaLnBrk="1" hangingPunct="1"/>
            <a:r>
              <a:rPr lang="en-US" altLang="ko-KR" sz="24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store last 4 input values in sequence</a:t>
            </a:r>
          </a:p>
          <a:p>
            <a:pPr lvl="1" eaLnBrk="1" hangingPunct="1"/>
            <a:r>
              <a:rPr lang="en-US" altLang="ko-KR" sz="24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4-bit shift register: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6308E1-EB40-4F21-8902-8C9C2C82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13318" name="슬라이드 번호 개체 틀 3">
            <a:extLst>
              <a:ext uri="{FF2B5EF4-FFF2-40B4-BE49-F238E27FC236}">
                <a16:creationId xmlns:a16="http://schemas.microsoft.com/office/drawing/2014/main" id="{4133171E-7FBA-4ED5-8081-6055B382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F676F1-27CC-42EC-A17B-D190FC9713E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2333" y="3254277"/>
            <a:ext cx="10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Time: 4 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460531" y="3631049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707316" y="3631049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047474" y="3628669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26645" y="3628669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60352" y="3944932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6235506" y="5083730"/>
            <a:ext cx="1822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so on..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153696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4C658F4A-97C0-4302-9028-5D2321C63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46325"/>
            <a:ext cx="8229600" cy="230346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Shift Register Application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5273F43C-3F97-4501-84B8-378AB4A69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46753A7-1A59-4310-B74E-FC89E3AB6243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A6537C38-4791-4FA7-BD85-A777B04C1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040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5" name="Rectangle 9">
            <a:extLst>
              <a:ext uri="{FF2B5EF4-FFF2-40B4-BE49-F238E27FC236}">
                <a16:creationId xmlns:a16="http://schemas.microsoft.com/office/drawing/2014/main" id="{01B2BA25-01E6-4758-B002-85FC6CEAF2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2050" y="3475038"/>
            <a:ext cx="3846513" cy="1716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786" tIns="243463" rIns="18786" bIns="26613"/>
          <a:lstStyle>
            <a:lvl1pPr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1578"/>
              </a:lnSpc>
              <a:spcBef>
                <a:spcPts val="1479"/>
              </a:spcBef>
              <a:defRPr/>
            </a:pPr>
            <a:r>
              <a:rPr lang="en-US" altLang="ko-KR" sz="1578" b="1" dirty="0">
                <a:solidFill>
                  <a:srgbClr val="FF0000"/>
                </a:solidFill>
                <a:latin typeface="Tahoma" panose="020B0604030504040204" pitchFamily="34" charset="0"/>
              </a:rPr>
              <a:t>clear</a:t>
            </a:r>
            <a:r>
              <a:rPr lang="en-US" altLang="ko-KR" sz="1578" dirty="0">
                <a:solidFill>
                  <a:srgbClr val="000000"/>
                </a:solidFill>
                <a:latin typeface="Tahoma" panose="020B0604030504040204" pitchFamily="34" charset="0"/>
              </a:rPr>
              <a:t> sets the register contents</a:t>
            </a:r>
            <a:br>
              <a:rPr lang="en-US" altLang="ko-KR" sz="1578" dirty="0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en-US" altLang="ko-KR" sz="1578" dirty="0">
                <a:solidFill>
                  <a:srgbClr val="000000"/>
                </a:solidFill>
                <a:latin typeface="Tahoma" panose="020B0604030504040204" pitchFamily="34" charset="0"/>
              </a:rPr>
              <a:t>and output to 0</a:t>
            </a:r>
            <a:br>
              <a:rPr lang="en-US" altLang="ko-KR" sz="1578" dirty="0">
                <a:solidFill>
                  <a:srgbClr val="000000"/>
                </a:solidFill>
                <a:latin typeface="Tahoma" panose="020B0604030504040204" pitchFamily="34" charset="0"/>
              </a:rPr>
            </a:br>
            <a:br>
              <a:rPr lang="en-US" altLang="ko-KR" sz="1578" dirty="0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en-US" altLang="ko-KR" sz="1578" b="1" dirty="0">
                <a:solidFill>
                  <a:srgbClr val="FF0000"/>
                </a:solidFill>
                <a:latin typeface="Tahoma" panose="020B0604030504040204" pitchFamily="34" charset="0"/>
              </a:rPr>
              <a:t>s1</a:t>
            </a:r>
            <a:r>
              <a:rPr lang="en-US" altLang="ko-KR" sz="1578" dirty="0">
                <a:solidFill>
                  <a:srgbClr val="000000"/>
                </a:solidFill>
                <a:latin typeface="Tahoma" panose="020B0604030504040204" pitchFamily="34" charset="0"/>
              </a:rPr>
              <a:t> and </a:t>
            </a:r>
            <a:r>
              <a:rPr lang="en-US" altLang="ko-KR" sz="1578" b="1" dirty="0">
                <a:solidFill>
                  <a:srgbClr val="FF0000"/>
                </a:solidFill>
                <a:latin typeface="Tahoma" panose="020B0604030504040204" pitchFamily="34" charset="0"/>
              </a:rPr>
              <a:t>s0</a:t>
            </a:r>
            <a:r>
              <a:rPr lang="en-US" altLang="ko-KR" sz="1578" dirty="0">
                <a:solidFill>
                  <a:srgbClr val="000000"/>
                </a:solidFill>
                <a:latin typeface="Tahoma" panose="020B0604030504040204" pitchFamily="34" charset="0"/>
              </a:rPr>
              <a:t> (</a:t>
            </a:r>
            <a:r>
              <a:rPr lang="en-US" altLang="ko-KR" sz="1578" b="1" dirty="0" err="1">
                <a:solidFill>
                  <a:srgbClr val="FF0000"/>
                </a:solidFill>
                <a:latin typeface="Tahoma" panose="020B0604030504040204" pitchFamily="34" charset="0"/>
              </a:rPr>
              <a:t>sel</a:t>
            </a:r>
            <a:r>
              <a:rPr lang="en-US" altLang="ko-KR" sz="1578" dirty="0">
                <a:solidFill>
                  <a:srgbClr val="000000"/>
                </a:solidFill>
                <a:latin typeface="Tahoma" panose="020B0604030504040204" pitchFamily="34" charset="0"/>
              </a:rPr>
              <a:t>) determine the shift function</a:t>
            </a:r>
            <a:br>
              <a:rPr lang="en-US" altLang="ko-KR" sz="1578" dirty="0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en-US" altLang="ko-KR" sz="1578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  <a:br>
              <a:rPr lang="en-US" altLang="ko-KR" sz="1578" dirty="0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en-US" altLang="ko-KR" sz="1578" dirty="0">
                <a:solidFill>
                  <a:srgbClr val="000000"/>
                </a:solidFill>
                <a:latin typeface="Tahoma" panose="020B0604030504040204" pitchFamily="34" charset="0"/>
              </a:rPr>
              <a:t>	s1	s0	function</a:t>
            </a:r>
            <a:br>
              <a:rPr lang="en-US" altLang="ko-KR" sz="1578" dirty="0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en-US" altLang="ko-KR" sz="1578" dirty="0">
                <a:solidFill>
                  <a:srgbClr val="000000"/>
                </a:solidFill>
                <a:latin typeface="Tahoma" panose="020B0604030504040204" pitchFamily="34" charset="0"/>
              </a:rPr>
              <a:t>	0	0	hold state</a:t>
            </a:r>
            <a:br>
              <a:rPr lang="en-US" altLang="ko-KR" sz="1578" dirty="0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en-US" altLang="ko-KR" sz="1578" dirty="0">
                <a:solidFill>
                  <a:srgbClr val="000000"/>
                </a:solidFill>
                <a:latin typeface="Tahoma" panose="020B0604030504040204" pitchFamily="34" charset="0"/>
              </a:rPr>
              <a:t>	0	1	shift right</a:t>
            </a:r>
            <a:br>
              <a:rPr lang="en-US" altLang="ko-KR" sz="1578" dirty="0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en-US" altLang="ko-KR" sz="1578" dirty="0">
                <a:solidFill>
                  <a:srgbClr val="000000"/>
                </a:solidFill>
                <a:latin typeface="Tahoma" panose="020B0604030504040204" pitchFamily="34" charset="0"/>
              </a:rPr>
              <a:t>	1	0	shift left</a:t>
            </a:r>
            <a:br>
              <a:rPr lang="en-US" altLang="ko-KR" sz="1578" dirty="0">
                <a:solidFill>
                  <a:srgbClr val="000000"/>
                </a:solidFill>
                <a:latin typeface="Tahoma" panose="020B0604030504040204" pitchFamily="34" charset="0"/>
              </a:rPr>
            </a:br>
            <a:r>
              <a:rPr lang="en-US" altLang="ko-KR" sz="1578" dirty="0">
                <a:solidFill>
                  <a:srgbClr val="000000"/>
                </a:solidFill>
                <a:latin typeface="Tahoma" panose="020B0604030504040204" pitchFamily="34" charset="0"/>
              </a:rPr>
              <a:t>	1	1	load new input</a:t>
            </a:r>
          </a:p>
        </p:txBody>
      </p:sp>
      <p:sp>
        <p:nvSpPr>
          <p:cNvPr id="15363" name="Line 10">
            <a:extLst>
              <a:ext uri="{FF2B5EF4-FFF2-40B4-BE49-F238E27FC236}">
                <a16:creationId xmlns:a16="http://schemas.microsoft.com/office/drawing/2014/main" id="{7ED83552-5D71-47D9-BEEF-EA7D6BEC0548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8263" y="4945063"/>
            <a:ext cx="2243137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364" name="Line 11">
            <a:extLst>
              <a:ext uri="{FF2B5EF4-FFF2-40B4-BE49-F238E27FC236}">
                <a16:creationId xmlns:a16="http://schemas.microsoft.com/office/drawing/2014/main" id="{77776555-B8C5-4BA4-9978-8A2FD79DBF0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227763" y="4754563"/>
            <a:ext cx="0" cy="97790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365" name="Rectangle 40">
            <a:extLst>
              <a:ext uri="{FF2B5EF4-FFF2-40B4-BE49-F238E27FC236}">
                <a16:creationId xmlns:a16="http://schemas.microsoft.com/office/drawing/2014/main" id="{21DF9CDA-85B5-4CFB-B40E-6BB5E29374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8bit Universal Shift Register</a:t>
            </a:r>
          </a:p>
        </p:txBody>
      </p:sp>
      <p:sp>
        <p:nvSpPr>
          <p:cNvPr id="38" name="Rectangle 151">
            <a:extLst>
              <a:ext uri="{FF2B5EF4-FFF2-40B4-BE49-F238E27FC236}">
                <a16:creationId xmlns:a16="http://schemas.microsoft.com/office/drawing/2014/main" id="{F7E9F0BD-711C-480F-A766-E8FA2145F3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2400"/>
            <a:ext cx="8229600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Wingdings" pitchFamily="2" charset="2"/>
              <a:buChar char="§"/>
              <a:defRPr sz="24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1pPr>
            <a:lvl2pPr marL="742950" indent="-28575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2pPr>
            <a:lvl3pPr marL="11430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3pPr>
            <a:lvl4pPr marL="16002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4pPr>
            <a:lvl5pPr marL="2057400" indent="-228600" algn="l" rtl="0" eaLnBrk="0" fontAlgn="base" latinLnBrk="1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defRPr/>
            </a:pPr>
            <a:r>
              <a:rPr lang="en-US" altLang="ko-KR" sz="1973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Holds 4 values</a:t>
            </a:r>
          </a:p>
          <a:p>
            <a:pPr lvl="1" eaLnBrk="1" hangingPunct="1">
              <a:defRPr/>
            </a:pPr>
            <a:r>
              <a:rPr lang="en-US" altLang="ko-KR" sz="1775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serial or parallel inputs</a:t>
            </a:r>
          </a:p>
          <a:p>
            <a:pPr lvl="1" eaLnBrk="1" hangingPunct="1">
              <a:defRPr/>
            </a:pPr>
            <a:r>
              <a:rPr lang="en-US" altLang="ko-KR" sz="1775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serial or parallel outputs</a:t>
            </a:r>
          </a:p>
          <a:p>
            <a:pPr lvl="1" eaLnBrk="1" hangingPunct="1">
              <a:defRPr/>
            </a:pPr>
            <a:r>
              <a:rPr lang="en-US" altLang="ko-KR" sz="1775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permits shift left or right</a:t>
            </a:r>
          </a:p>
          <a:p>
            <a:pPr lvl="1" eaLnBrk="1" hangingPunct="1">
              <a:defRPr/>
            </a:pPr>
            <a:r>
              <a:rPr lang="en-US" altLang="ko-KR" sz="1775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shift in new values from left or right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8ACA3238-8908-4E23-8856-88D8C3178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15368" name="슬라이드 번호 개체 틀 3">
            <a:extLst>
              <a:ext uri="{FF2B5EF4-FFF2-40B4-BE49-F238E27FC236}">
                <a16:creationId xmlns:a16="http://schemas.microsoft.com/office/drawing/2014/main" id="{C6B15C93-5B08-416E-8D27-BDDCD7F3A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9BE009F-3FCC-49DA-8A0C-E345F6113D38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54284" name="Rectangle 14">
            <a:extLst>
              <a:ext uri="{FF2B5EF4-FFF2-40B4-BE49-F238E27FC236}">
                <a16:creationId xmlns:a16="http://schemas.microsoft.com/office/drawing/2014/main" id="{8D23AB00-4BB7-441F-AB36-6F7967DEF5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4243388"/>
            <a:ext cx="1101725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786" tIns="26613" rIns="18786" bIns="26613"/>
          <a:lstStyle>
            <a:lvl1pPr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1369"/>
              </a:lnSpc>
              <a:defRPr/>
            </a:pPr>
            <a:r>
              <a:rPr lang="en-US" altLang="ko-KR" sz="1400">
                <a:solidFill>
                  <a:srgbClr val="000000"/>
                </a:solidFill>
                <a:latin typeface="+mn-lt"/>
              </a:rPr>
              <a:t>right_out</a:t>
            </a:r>
          </a:p>
        </p:txBody>
      </p:sp>
      <p:sp>
        <p:nvSpPr>
          <p:cNvPr id="54282" name="Rectangle 12">
            <a:extLst>
              <a:ext uri="{FF2B5EF4-FFF2-40B4-BE49-F238E27FC236}">
                <a16:creationId xmlns:a16="http://schemas.microsoft.com/office/drawing/2014/main" id="{E561C5F9-AB34-4CC6-8603-3839431968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" y="4243388"/>
            <a:ext cx="889000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786" tIns="26613" rIns="18786" bIns="26613"/>
          <a:lstStyle>
            <a:lvl1pPr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ts val="1369"/>
              </a:lnSpc>
              <a:defRPr/>
            </a:pPr>
            <a:r>
              <a:rPr lang="en-US" altLang="ko-KR" sz="1400" dirty="0" err="1">
                <a:solidFill>
                  <a:srgbClr val="000000"/>
                </a:solidFill>
                <a:latin typeface="+mn-lt"/>
              </a:rPr>
              <a:t>left_in</a:t>
            </a:r>
            <a:endParaRPr lang="en-US" altLang="ko-KR" sz="14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4283" name="Rectangle 13">
            <a:extLst>
              <a:ext uri="{FF2B5EF4-FFF2-40B4-BE49-F238E27FC236}">
                <a16:creationId xmlns:a16="http://schemas.microsoft.com/office/drawing/2014/main" id="{5078797C-1E31-4D89-A729-C323C0D038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4638" y="4468813"/>
            <a:ext cx="1001712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786" tIns="26613" rIns="18786" bIns="26613"/>
          <a:lstStyle>
            <a:lvl1pPr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ts val="1369"/>
              </a:lnSpc>
              <a:defRPr/>
            </a:pPr>
            <a:r>
              <a:rPr lang="en-US" altLang="ko-KR" sz="1400" dirty="0" err="1">
                <a:solidFill>
                  <a:srgbClr val="000000"/>
                </a:solidFill>
                <a:latin typeface="+mn-lt"/>
              </a:rPr>
              <a:t>left_out</a:t>
            </a:r>
            <a:endParaRPr lang="en-US" altLang="ko-KR" sz="14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54285" name="Rectangle 15">
            <a:extLst>
              <a:ext uri="{FF2B5EF4-FFF2-40B4-BE49-F238E27FC236}">
                <a16:creationId xmlns:a16="http://schemas.microsoft.com/office/drawing/2014/main" id="{44E14B05-ED12-4221-90E9-38FC6FC3E6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550" y="4668838"/>
            <a:ext cx="6889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786" tIns="26613" rIns="18786" bIns="26613"/>
          <a:lstStyle>
            <a:lvl1pPr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ts val="1369"/>
              </a:lnSpc>
              <a:defRPr/>
            </a:pPr>
            <a:r>
              <a:rPr lang="en-US" altLang="ko-KR" sz="1400" dirty="0">
                <a:solidFill>
                  <a:srgbClr val="000000"/>
                </a:solidFill>
                <a:latin typeface="+mn-lt"/>
              </a:rPr>
              <a:t>clear</a:t>
            </a:r>
          </a:p>
        </p:txBody>
      </p:sp>
      <p:sp>
        <p:nvSpPr>
          <p:cNvPr id="15373" name="Rectangle 16">
            <a:extLst>
              <a:ext uri="{FF2B5EF4-FFF2-40B4-BE49-F238E27FC236}">
                <a16:creationId xmlns:a16="http://schemas.microsoft.com/office/drawing/2014/main" id="{95737EDC-1EBA-49B2-B28E-1ED43D3368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08150" y="4162425"/>
            <a:ext cx="1804988" cy="1127125"/>
          </a:xfrm>
          <a:prstGeom prst="rect">
            <a:avLst/>
          </a:prstGeom>
          <a:solidFill>
            <a:srgbClr val="FFFFFF"/>
          </a:solidFill>
          <a:ln w="1270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1800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5374" name="Line 17">
            <a:extLst>
              <a:ext uri="{FF2B5EF4-FFF2-40B4-BE49-F238E27FC236}">
                <a16:creationId xmlns:a16="http://schemas.microsoft.com/office/drawing/2014/main" id="{847B9EED-93E0-4844-AD18-4509E2BC924E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7300" y="4381500"/>
            <a:ext cx="439738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375" name="Line 18">
            <a:extLst>
              <a:ext uri="{FF2B5EF4-FFF2-40B4-BE49-F238E27FC236}">
                <a16:creationId xmlns:a16="http://schemas.microsoft.com/office/drawing/2014/main" id="{3B4A8B2C-A1A0-43B8-943D-FADB8756A827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3138" y="4381500"/>
            <a:ext cx="4381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376" name="Line 19">
            <a:extLst>
              <a:ext uri="{FF2B5EF4-FFF2-40B4-BE49-F238E27FC236}">
                <a16:creationId xmlns:a16="http://schemas.microsoft.com/office/drawing/2014/main" id="{AC9D6D6F-E73F-4C3A-A970-2B3C9B5E4C7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0438" y="4606925"/>
            <a:ext cx="4635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377" name="Line 20">
            <a:extLst>
              <a:ext uri="{FF2B5EF4-FFF2-40B4-BE49-F238E27FC236}">
                <a16:creationId xmlns:a16="http://schemas.microsoft.com/office/drawing/2014/main" id="{669853BB-D765-42F7-8964-02564CD9A94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244600" y="4606925"/>
            <a:ext cx="463550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378" name="Line 21">
            <a:extLst>
              <a:ext uri="{FF2B5EF4-FFF2-40B4-BE49-F238E27FC236}">
                <a16:creationId xmlns:a16="http://schemas.microsoft.com/office/drawing/2014/main" id="{32C367F7-F62A-4642-A071-EBD8C6D8D9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52775" y="3698875"/>
            <a:ext cx="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379" name="Line 22">
            <a:extLst>
              <a:ext uri="{FF2B5EF4-FFF2-40B4-BE49-F238E27FC236}">
                <a16:creationId xmlns:a16="http://schemas.microsoft.com/office/drawing/2014/main" id="{675ADBB6-A95B-4CF4-A7D8-365AC5955E3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19388" y="3698875"/>
            <a:ext cx="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380" name="Line 23">
            <a:extLst>
              <a:ext uri="{FF2B5EF4-FFF2-40B4-BE49-F238E27FC236}">
                <a16:creationId xmlns:a16="http://schemas.microsoft.com/office/drawing/2014/main" id="{8FC80B8F-3C9D-4BEC-BD92-47B7519B0CF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6000" y="3698875"/>
            <a:ext cx="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381" name="Line 24">
            <a:extLst>
              <a:ext uri="{FF2B5EF4-FFF2-40B4-BE49-F238E27FC236}">
                <a16:creationId xmlns:a16="http://schemas.microsoft.com/office/drawing/2014/main" id="{884C3E59-8FED-4293-8FDC-7A418641CE7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1025" y="3698875"/>
            <a:ext cx="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382" name="Line 29">
            <a:extLst>
              <a:ext uri="{FF2B5EF4-FFF2-40B4-BE49-F238E27FC236}">
                <a16:creationId xmlns:a16="http://schemas.microsoft.com/office/drawing/2014/main" id="{6654569E-3769-4E68-BD1C-CB503452B4D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1875" y="4796725"/>
            <a:ext cx="6651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383" name="Line 30">
            <a:extLst>
              <a:ext uri="{FF2B5EF4-FFF2-40B4-BE49-F238E27FC236}">
                <a16:creationId xmlns:a16="http://schemas.microsoft.com/office/drawing/2014/main" id="{12BE072C-4DDE-49F0-A297-8019E765CFA2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1875" y="4945063"/>
            <a:ext cx="6651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384" name="Line 31">
            <a:extLst>
              <a:ext uri="{FF2B5EF4-FFF2-40B4-BE49-F238E27FC236}">
                <a16:creationId xmlns:a16="http://schemas.microsoft.com/office/drawing/2014/main" id="{01E00517-1B06-4FC4-9D2A-4D636B409881}"/>
              </a:ext>
            </a:extLst>
          </p:cNvPr>
          <p:cNvSpPr>
            <a:spLocks noChangeShapeType="1"/>
          </p:cNvSpPr>
          <p:nvPr/>
        </p:nvSpPr>
        <p:spPr bwMode="auto">
          <a:xfrm>
            <a:off x="1031875" y="5057775"/>
            <a:ext cx="665163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4302" name="Rectangle 32">
            <a:extLst>
              <a:ext uri="{FF2B5EF4-FFF2-40B4-BE49-F238E27FC236}">
                <a16:creationId xmlns:a16="http://schemas.microsoft.com/office/drawing/2014/main" id="{BFFECDAD-395D-435D-83D5-34A16EBA3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7638" y="4468813"/>
            <a:ext cx="1001712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786" tIns="26613" rIns="18786" bIns="26613"/>
          <a:lstStyle>
            <a:lvl1pPr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1369"/>
              </a:lnSpc>
              <a:defRPr/>
            </a:pPr>
            <a:r>
              <a:rPr lang="en-US" altLang="ko-KR" sz="1400">
                <a:solidFill>
                  <a:srgbClr val="000000"/>
                </a:solidFill>
                <a:latin typeface="+mn-lt"/>
              </a:rPr>
              <a:t>right_in</a:t>
            </a:r>
          </a:p>
        </p:txBody>
      </p:sp>
      <p:sp>
        <p:nvSpPr>
          <p:cNvPr id="54303" name="Rectangle 33">
            <a:extLst>
              <a:ext uri="{FF2B5EF4-FFF2-40B4-BE49-F238E27FC236}">
                <a16:creationId xmlns:a16="http://schemas.microsoft.com/office/drawing/2014/main" id="{B726AAB4-6BFC-46F3-BD31-AA7145BF7E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16138" y="3429000"/>
            <a:ext cx="9144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786" tIns="26613" rIns="18786" bIns="26613"/>
          <a:lstStyle>
            <a:lvl1pPr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1369"/>
              </a:lnSpc>
              <a:defRPr/>
            </a:pPr>
            <a:r>
              <a:rPr lang="en-US" altLang="ko-KR" sz="1578" dirty="0">
                <a:solidFill>
                  <a:srgbClr val="000000"/>
                </a:solidFill>
                <a:latin typeface="Tahoma" panose="020B0604030504040204" pitchFamily="34" charset="0"/>
              </a:rPr>
              <a:t>output</a:t>
            </a:r>
          </a:p>
        </p:txBody>
      </p:sp>
      <p:sp>
        <p:nvSpPr>
          <p:cNvPr id="54304" name="Rectangle 34">
            <a:extLst>
              <a:ext uri="{FF2B5EF4-FFF2-40B4-BE49-F238E27FC236}">
                <a16:creationId xmlns:a16="http://schemas.microsoft.com/office/drawing/2014/main" id="{201D65F0-5679-4FC2-8E7A-2C33029164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28850" y="5759450"/>
            <a:ext cx="801688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786" tIns="26613" rIns="18786" bIns="26613"/>
          <a:lstStyle>
            <a:lvl1pPr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ts val="1369"/>
              </a:lnSpc>
              <a:defRPr/>
            </a:pPr>
            <a:r>
              <a:rPr lang="en-US" altLang="ko-KR" sz="1578">
                <a:solidFill>
                  <a:srgbClr val="000000"/>
                </a:solidFill>
                <a:latin typeface="Tahoma" panose="020B0604030504040204" pitchFamily="34" charset="0"/>
              </a:rPr>
              <a:t>input</a:t>
            </a:r>
          </a:p>
        </p:txBody>
      </p:sp>
      <p:sp>
        <p:nvSpPr>
          <p:cNvPr id="54305" name="Rectangle 35">
            <a:extLst>
              <a:ext uri="{FF2B5EF4-FFF2-40B4-BE49-F238E27FC236}">
                <a16:creationId xmlns:a16="http://schemas.microsoft.com/office/drawing/2014/main" id="{4F4CB2B5-97DE-4CF7-9168-2D58A6B6CD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50" y="4819650"/>
            <a:ext cx="608013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786" tIns="26613" rIns="18786" bIns="26613"/>
          <a:lstStyle>
            <a:lvl1pPr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ts val="1369"/>
              </a:lnSpc>
              <a:defRPr/>
            </a:pPr>
            <a:r>
              <a:rPr lang="en-US" altLang="ko-KR" sz="1400">
                <a:solidFill>
                  <a:srgbClr val="000000"/>
                </a:solidFill>
                <a:latin typeface="+mn-lt"/>
              </a:rPr>
              <a:t>s0</a:t>
            </a:r>
          </a:p>
        </p:txBody>
      </p:sp>
      <p:sp>
        <p:nvSpPr>
          <p:cNvPr id="54306" name="Rectangle 36">
            <a:extLst>
              <a:ext uri="{FF2B5EF4-FFF2-40B4-BE49-F238E27FC236}">
                <a16:creationId xmlns:a16="http://schemas.microsoft.com/office/drawing/2014/main" id="{5F1B250E-7556-4ED7-B641-E93F43FFC3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2750" y="4970463"/>
            <a:ext cx="608013" cy="30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786" tIns="26613" rIns="18786" bIns="26613"/>
          <a:lstStyle>
            <a:lvl1pPr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ts val="1369"/>
              </a:lnSpc>
              <a:defRPr/>
            </a:pPr>
            <a:r>
              <a:rPr lang="en-US" altLang="ko-KR" sz="1400">
                <a:solidFill>
                  <a:srgbClr val="000000"/>
                </a:solidFill>
                <a:latin typeface="+mn-lt"/>
              </a:rPr>
              <a:t>s1</a:t>
            </a:r>
          </a:p>
        </p:txBody>
      </p:sp>
      <p:sp>
        <p:nvSpPr>
          <p:cNvPr id="15390" name="Line 37">
            <a:extLst>
              <a:ext uri="{FF2B5EF4-FFF2-40B4-BE49-F238E27FC236}">
                <a16:creationId xmlns:a16="http://schemas.microsoft.com/office/drawing/2014/main" id="{603468B0-2670-4145-92CE-963B77F986BA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0438" y="4957763"/>
            <a:ext cx="663575" cy="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54308" name="Rectangle 38">
            <a:extLst>
              <a:ext uri="{FF2B5EF4-FFF2-40B4-BE49-F238E27FC236}">
                <a16:creationId xmlns:a16="http://schemas.microsoft.com/office/drawing/2014/main" id="{F5368DDD-2399-4591-BB8C-8DEAC6EB6C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5763" y="4832350"/>
            <a:ext cx="688975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786" tIns="26613" rIns="18786" bIns="26613"/>
          <a:lstStyle>
            <a:lvl1pPr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ts val="1369"/>
              </a:lnSpc>
              <a:defRPr/>
            </a:pPr>
            <a:r>
              <a:rPr lang="en-US" altLang="ko-KR" sz="1400">
                <a:solidFill>
                  <a:srgbClr val="000000"/>
                </a:solidFill>
                <a:latin typeface="+mn-lt"/>
              </a:rPr>
              <a:t>clock</a:t>
            </a:r>
          </a:p>
        </p:txBody>
      </p:sp>
      <p:sp>
        <p:nvSpPr>
          <p:cNvPr id="15392" name="Line 23">
            <a:extLst>
              <a:ext uri="{FF2B5EF4-FFF2-40B4-BE49-F238E27FC236}">
                <a16:creationId xmlns:a16="http://schemas.microsoft.com/office/drawing/2014/main" id="{49CD6FF6-5035-48C2-9124-19165639C6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68513" y="3698875"/>
            <a:ext cx="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393" name="Line 23">
            <a:extLst>
              <a:ext uri="{FF2B5EF4-FFF2-40B4-BE49-F238E27FC236}">
                <a16:creationId xmlns:a16="http://schemas.microsoft.com/office/drawing/2014/main" id="{453A0671-37CF-4452-AA36-779EC058CE0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1900" y="3697288"/>
            <a:ext cx="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394" name="Line 23">
            <a:extLst>
              <a:ext uri="{FF2B5EF4-FFF2-40B4-BE49-F238E27FC236}">
                <a16:creationId xmlns:a16="http://schemas.microsoft.com/office/drawing/2014/main" id="{A357D903-E4F3-41FB-9613-B8456778AE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36875" y="3697288"/>
            <a:ext cx="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395" name="Line 21">
            <a:extLst>
              <a:ext uri="{FF2B5EF4-FFF2-40B4-BE49-F238E27FC236}">
                <a16:creationId xmlns:a16="http://schemas.microsoft.com/office/drawing/2014/main" id="{F495510B-51C2-423F-B362-3CD49A8CBA5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70263" y="3695700"/>
            <a:ext cx="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396" name="Line 21">
            <a:extLst>
              <a:ext uri="{FF2B5EF4-FFF2-40B4-BE49-F238E27FC236}">
                <a16:creationId xmlns:a16="http://schemas.microsoft.com/office/drawing/2014/main" id="{7E2B949D-6C70-4685-9B90-9EEE104E9C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57538" y="5281613"/>
            <a:ext cx="0" cy="4619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397" name="Line 22">
            <a:extLst>
              <a:ext uri="{FF2B5EF4-FFF2-40B4-BE49-F238E27FC236}">
                <a16:creationId xmlns:a16="http://schemas.microsoft.com/office/drawing/2014/main" id="{3BEBFA30-DDD8-4C85-8A2D-B128D979CDD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722563" y="5281613"/>
            <a:ext cx="0" cy="4619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398" name="Line 23">
            <a:extLst>
              <a:ext uri="{FF2B5EF4-FFF2-40B4-BE49-F238E27FC236}">
                <a16:creationId xmlns:a16="http://schemas.microsoft.com/office/drawing/2014/main" id="{98B7AF6D-5697-469B-9D67-6B65625F8D3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89175" y="5281613"/>
            <a:ext cx="0" cy="4619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399" name="Line 24">
            <a:extLst>
              <a:ext uri="{FF2B5EF4-FFF2-40B4-BE49-F238E27FC236}">
                <a16:creationId xmlns:a16="http://schemas.microsoft.com/office/drawing/2014/main" id="{580476D9-2FA1-41EA-A44E-72D56924AEB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854200" y="5281613"/>
            <a:ext cx="0" cy="4619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400" name="Line 23">
            <a:extLst>
              <a:ext uri="{FF2B5EF4-FFF2-40B4-BE49-F238E27FC236}">
                <a16:creationId xmlns:a16="http://schemas.microsoft.com/office/drawing/2014/main" id="{6404E586-49F1-442D-96BA-511AD80A647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71688" y="5281613"/>
            <a:ext cx="0" cy="4619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401" name="Line 23">
            <a:extLst>
              <a:ext uri="{FF2B5EF4-FFF2-40B4-BE49-F238E27FC236}">
                <a16:creationId xmlns:a16="http://schemas.microsoft.com/office/drawing/2014/main" id="{7E3E12FB-797E-42F4-BBB4-1414E33E0D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506663" y="5280025"/>
            <a:ext cx="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402" name="Line 23">
            <a:extLst>
              <a:ext uri="{FF2B5EF4-FFF2-40B4-BE49-F238E27FC236}">
                <a16:creationId xmlns:a16="http://schemas.microsoft.com/office/drawing/2014/main" id="{E19A0596-53E9-432E-A0AB-557F21A7212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940050" y="5280025"/>
            <a:ext cx="0" cy="463550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15403" name="Line 21">
            <a:extLst>
              <a:ext uri="{FF2B5EF4-FFF2-40B4-BE49-F238E27FC236}">
                <a16:creationId xmlns:a16="http://schemas.microsoft.com/office/drawing/2014/main" id="{B0219556-1D0C-4854-A5C7-E1392340AFB0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73438" y="5278438"/>
            <a:ext cx="0" cy="461962"/>
          </a:xfrm>
          <a:prstGeom prst="line">
            <a:avLst/>
          </a:prstGeom>
          <a:noFill/>
          <a:ln w="127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ko-KR" altLang="en-US"/>
          </a:p>
        </p:txBody>
      </p:sp>
      <p:sp>
        <p:nvSpPr>
          <p:cNvPr id="44" name="Rectangle 15">
            <a:extLst>
              <a:ext uri="{FF2B5EF4-FFF2-40B4-BE49-F238E27FC236}">
                <a16:creationId xmlns:a16="http://schemas.microsoft.com/office/drawing/2014/main" id="{227D97FA-6A78-488C-A8B4-986697B755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9525" y="4897438"/>
            <a:ext cx="688975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18786" tIns="26613" rIns="18786" bIns="26613"/>
          <a:lstStyle>
            <a:lvl1pPr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  <a:tab pos="914400" algn="l"/>
                <a:tab pos="1370013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>
              <a:lnSpc>
                <a:spcPts val="1369"/>
              </a:lnSpc>
              <a:defRPr/>
            </a:pPr>
            <a:r>
              <a:rPr lang="en-US" altLang="ko-KR" sz="1400" dirty="0">
                <a:solidFill>
                  <a:srgbClr val="000000"/>
                </a:solidFill>
                <a:latin typeface="+mn-lt"/>
              </a:rPr>
              <a:t>(</a:t>
            </a:r>
            <a:r>
              <a:rPr lang="en-US" altLang="ko-KR" sz="1400" dirty="0" err="1">
                <a:solidFill>
                  <a:srgbClr val="000000"/>
                </a:solidFill>
                <a:latin typeface="+mn-lt"/>
              </a:rPr>
              <a:t>sel</a:t>
            </a:r>
            <a:r>
              <a:rPr lang="en-US" altLang="ko-KR" sz="1400" dirty="0">
                <a:solidFill>
                  <a:srgbClr val="000000"/>
                </a:solidFill>
                <a:latin typeface="+mn-lt"/>
              </a:rPr>
              <a:t>)</a:t>
            </a:r>
          </a:p>
        </p:txBody>
      </p: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9D91DB7-792C-4373-BC2D-74F1A31431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017945"/>
            <a:ext cx="9144000" cy="1491175"/>
          </a:xfrm>
          <a:prstGeom prst="rect">
            <a:avLst/>
          </a:prstGeom>
        </p:spPr>
      </p:pic>
      <p:sp>
        <p:nvSpPr>
          <p:cNvPr id="19458" name="Rectangle 40">
            <a:extLst>
              <a:ext uri="{FF2B5EF4-FFF2-40B4-BE49-F238E27FC236}">
                <a16:creationId xmlns:a16="http://schemas.microsoft.com/office/drawing/2014/main" id="{8EFECE62-F7C3-47F8-915F-EE3162046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8bit Universal Shift Register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882BF3C-635E-4099-96D0-0C0627F1C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19460" name="슬라이드 번호 개체 틀 3">
            <a:extLst>
              <a:ext uri="{FF2B5EF4-FFF2-40B4-BE49-F238E27FC236}">
                <a16:creationId xmlns:a16="http://schemas.microsoft.com/office/drawing/2014/main" id="{5A16C210-945A-4A53-B3B1-69EC57DFA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FA6395-0D9B-4D53-AA59-C7C261FEA3C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3532A07-35BA-46C6-BD2F-017B4D33A6C7}"/>
              </a:ext>
            </a:extLst>
          </p:cNvPr>
          <p:cNvSpPr txBox="1"/>
          <p:nvPr/>
        </p:nvSpPr>
        <p:spPr>
          <a:xfrm>
            <a:off x="431800" y="2392363"/>
            <a:ext cx="6516688" cy="64611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dirty="0">
                <a:latin typeface="+mn-lt"/>
              </a:rPr>
              <a:t>&lt;Simulation&gt;</a:t>
            </a:r>
          </a:p>
          <a:p>
            <a:pPr>
              <a:defRPr/>
            </a:pPr>
            <a:r>
              <a:rPr lang="en-US" altLang="ko-KR" dirty="0">
                <a:latin typeface="+mn-lt"/>
              </a:rPr>
              <a:t>For example, if </a:t>
            </a:r>
            <a:r>
              <a:rPr lang="en-US" altLang="ko-KR" dirty="0" err="1">
                <a:latin typeface="+mn-lt"/>
              </a:rPr>
              <a:t>sel</a:t>
            </a:r>
            <a:r>
              <a:rPr lang="en-US" altLang="ko-KR" dirty="0">
                <a:latin typeface="+mn-lt"/>
              </a:rPr>
              <a:t> == 2’b10(shift left), the result is…</a:t>
            </a:r>
            <a:endParaRPr lang="ko-KR" altLang="en-US" dirty="0">
              <a:latin typeface="+mn-lt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865D5EFD-06D3-4EBA-944D-A435BD9D7C05}"/>
              </a:ext>
            </a:extLst>
          </p:cNvPr>
          <p:cNvCxnSpPr>
            <a:cxnSpLocks/>
            <a:stCxn id="12" idx="0"/>
          </p:cNvCxnSpPr>
          <p:nvPr/>
        </p:nvCxnSpPr>
        <p:spPr>
          <a:xfrm flipH="1" flipV="1">
            <a:off x="3950665" y="3905899"/>
            <a:ext cx="54768" cy="131345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621A95C-BC4D-4808-A6F1-D543D96AE099}"/>
              </a:ext>
            </a:extLst>
          </p:cNvPr>
          <p:cNvSpPr txBox="1"/>
          <p:nvPr/>
        </p:nvSpPr>
        <p:spPr>
          <a:xfrm>
            <a:off x="3033089" y="5219353"/>
            <a:ext cx="19446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dirty="0" err="1">
                <a:latin typeface="+mn-lt"/>
              </a:rPr>
              <a:t>Left_in</a:t>
            </a:r>
            <a:r>
              <a:rPr lang="en-US" altLang="ko-KR" dirty="0">
                <a:latin typeface="+mn-lt"/>
              </a:rPr>
              <a:t> &lt;= 1’b1;</a:t>
            </a:r>
            <a:endParaRPr lang="ko-KR" altLang="en-US" dirty="0">
              <a:latin typeface="+mn-lt"/>
            </a:endParaRP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EDB3FD07-3D20-4173-AB41-A34E2DE78813}"/>
              </a:ext>
            </a:extLst>
          </p:cNvPr>
          <p:cNvCxnSpPr>
            <a:stCxn id="22" idx="0"/>
          </p:cNvCxnSpPr>
          <p:nvPr/>
        </p:nvCxnSpPr>
        <p:spPr>
          <a:xfrm flipH="1" flipV="1">
            <a:off x="1533748" y="4221088"/>
            <a:ext cx="0" cy="7207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83135975-616C-432D-987B-8C00B94E2DF3}"/>
              </a:ext>
            </a:extLst>
          </p:cNvPr>
          <p:cNvSpPr txBox="1"/>
          <p:nvPr/>
        </p:nvSpPr>
        <p:spPr>
          <a:xfrm>
            <a:off x="873348" y="4941813"/>
            <a:ext cx="1322388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400" dirty="0">
                <a:latin typeface="+mn-lt"/>
              </a:rPr>
              <a:t>Initial output</a:t>
            </a:r>
            <a:endParaRPr lang="ko-KR" altLang="en-US" sz="1400" dirty="0">
              <a:latin typeface="+mn-lt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644BCA7-5F29-46F5-8739-5DEB14F494EF}"/>
              </a:ext>
            </a:extLst>
          </p:cNvPr>
          <p:cNvCxnSpPr/>
          <p:nvPr/>
        </p:nvCxnSpPr>
        <p:spPr>
          <a:xfrm flipV="1">
            <a:off x="8529662" y="4346228"/>
            <a:ext cx="0" cy="873125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359B99E-6E58-4098-A465-1277EA27F6C0}"/>
              </a:ext>
            </a:extLst>
          </p:cNvPr>
          <p:cNvSpPr txBox="1"/>
          <p:nvPr/>
        </p:nvSpPr>
        <p:spPr>
          <a:xfrm>
            <a:off x="7380312" y="5219353"/>
            <a:ext cx="1606550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dirty="0">
                <a:latin typeface="+mn-lt"/>
              </a:rPr>
              <a:t>1 comes out</a:t>
            </a:r>
            <a:endParaRPr lang="ko-KR" altLang="en-US" dirty="0">
              <a:latin typeface="+mn-lt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BA72741-1835-4CB0-9DC8-18FE06A78A8A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7792431" y="4094586"/>
            <a:ext cx="386216" cy="5855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E9D9925-5C51-4872-9333-0B9F43E9052B}"/>
              </a:ext>
            </a:extLst>
          </p:cNvPr>
          <p:cNvSpPr txBox="1"/>
          <p:nvPr/>
        </p:nvSpPr>
        <p:spPr>
          <a:xfrm>
            <a:off x="6989156" y="4680086"/>
            <a:ext cx="1606550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dirty="0">
                <a:latin typeface="+mn-lt"/>
              </a:rPr>
              <a:t>11111111</a:t>
            </a:r>
            <a:endParaRPr lang="ko-KR" altLang="en-US" dirty="0">
              <a:latin typeface="+mn-lt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795A067-FF82-4841-A913-7DC3CFABD90D}"/>
              </a:ext>
            </a:extLst>
          </p:cNvPr>
          <p:cNvCxnSpPr>
            <a:cxnSpLocks/>
            <a:stCxn id="17" idx="0"/>
          </p:cNvCxnSpPr>
          <p:nvPr/>
        </p:nvCxnSpPr>
        <p:spPr>
          <a:xfrm flipV="1">
            <a:off x="3384104" y="3608044"/>
            <a:ext cx="34457" cy="973084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147E71BA-F667-4EDB-A0BC-698E6E569E66}"/>
              </a:ext>
            </a:extLst>
          </p:cNvPr>
          <p:cNvSpPr txBox="1"/>
          <p:nvPr/>
        </p:nvSpPr>
        <p:spPr>
          <a:xfrm>
            <a:off x="2411760" y="4581128"/>
            <a:ext cx="1944688" cy="3698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dirty="0" err="1">
                <a:latin typeface="+mn-lt"/>
              </a:rPr>
              <a:t>sel</a:t>
            </a:r>
            <a:r>
              <a:rPr lang="en-US" altLang="ko-KR" dirty="0">
                <a:latin typeface="+mn-lt"/>
              </a:rPr>
              <a:t> &lt;= 2’b10;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4364827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54" name="그룹 2">
            <a:extLst>
              <a:ext uri="{FF2B5EF4-FFF2-40B4-BE49-F238E27FC236}">
                <a16:creationId xmlns:a16="http://schemas.microsoft.com/office/drawing/2014/main" id="{889743C8-8308-4785-B6EE-9491CA5484E9}"/>
              </a:ext>
            </a:extLst>
          </p:cNvPr>
          <p:cNvGrpSpPr>
            <a:grpSpLocks/>
          </p:cNvGrpSpPr>
          <p:nvPr/>
        </p:nvGrpSpPr>
        <p:grpSpPr bwMode="auto">
          <a:xfrm>
            <a:off x="1354138" y="3465513"/>
            <a:ext cx="6435725" cy="2890837"/>
            <a:chOff x="1354138" y="3465513"/>
            <a:chExt cx="6435725" cy="2890837"/>
          </a:xfrm>
        </p:grpSpPr>
        <p:sp>
          <p:nvSpPr>
            <p:cNvPr id="23560" name="Rectangle 9">
              <a:extLst>
                <a:ext uri="{FF2B5EF4-FFF2-40B4-BE49-F238E27FC236}">
                  <a16:creationId xmlns:a16="http://schemas.microsoft.com/office/drawing/2014/main" id="{C928D166-0097-432F-AC72-B6EBDDAC17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00355" y="3944709"/>
              <a:ext cx="513605" cy="5387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3561" name="Line 10">
              <a:extLst>
                <a:ext uri="{FF2B5EF4-FFF2-40B4-BE49-F238E27FC236}">
                  <a16:creationId xmlns:a16="http://schemas.microsoft.com/office/drawing/2014/main" id="{4FD3CCD3-C444-49B1-8856-F693411C9B7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8259" y="4333077"/>
              <a:ext cx="62635" cy="1503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562" name="Line 11">
              <a:extLst>
                <a:ext uri="{FF2B5EF4-FFF2-40B4-BE49-F238E27FC236}">
                  <a16:creationId xmlns:a16="http://schemas.microsoft.com/office/drawing/2014/main" id="{08E1D61B-6223-4CF4-8BB9-CB875CCDAD9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50894" y="4333077"/>
              <a:ext cx="75162" cy="1503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5546" name="Rectangle 12">
              <a:extLst>
                <a:ext uri="{FF2B5EF4-FFF2-40B4-BE49-F238E27FC236}">
                  <a16:creationId xmlns:a16="http://schemas.microsoft.com/office/drawing/2014/main" id="{68846815-025B-4378-9CB2-3F68E86E7B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9363" y="4064000"/>
              <a:ext cx="250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65547" name="Rectangle 13">
              <a:extLst>
                <a:ext uri="{FF2B5EF4-FFF2-40B4-BE49-F238E27FC236}">
                  <a16:creationId xmlns:a16="http://schemas.microsoft.com/office/drawing/2014/main" id="{AE1E836F-7F73-411D-8C3A-8DCFC82E1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2888" y="4064000"/>
              <a:ext cx="2381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23565" name="Rectangle 14">
              <a:extLst>
                <a:ext uri="{FF2B5EF4-FFF2-40B4-BE49-F238E27FC236}">
                  <a16:creationId xmlns:a16="http://schemas.microsoft.com/office/drawing/2014/main" id="{BABC8B10-A7A2-472B-9D2F-A47AAE4A37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0631" y="3944709"/>
              <a:ext cx="513605" cy="5387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3566" name="Line 15">
              <a:extLst>
                <a:ext uri="{FF2B5EF4-FFF2-40B4-BE49-F238E27FC236}">
                  <a16:creationId xmlns:a16="http://schemas.microsoft.com/office/drawing/2014/main" id="{CA18FAFA-5804-486D-B71A-BB79A770528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978536" y="4333077"/>
              <a:ext cx="50108" cy="1503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567" name="Line 16">
              <a:extLst>
                <a:ext uri="{FF2B5EF4-FFF2-40B4-BE49-F238E27FC236}">
                  <a16:creationId xmlns:a16="http://schemas.microsoft.com/office/drawing/2014/main" id="{3E8F0CCA-CC0D-4B1A-B978-1404126A459E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028644" y="4333077"/>
              <a:ext cx="75162" cy="1503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5551" name="Rectangle 17">
              <a:extLst>
                <a:ext uri="{FF2B5EF4-FFF2-40B4-BE49-F238E27FC236}">
                  <a16:creationId xmlns:a16="http://schemas.microsoft.com/office/drawing/2014/main" id="{970B7B4D-C784-4697-9327-F8D8880CB2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10000" y="4064000"/>
              <a:ext cx="2381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65552" name="Rectangle 18">
              <a:extLst>
                <a:ext uri="{FF2B5EF4-FFF2-40B4-BE49-F238E27FC236}">
                  <a16:creationId xmlns:a16="http://schemas.microsoft.com/office/drawing/2014/main" id="{ABAD8EDF-E1FD-4FF8-B07A-E1E153782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9238" y="4064000"/>
              <a:ext cx="250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23570" name="Rectangle 19">
              <a:extLst>
                <a:ext uri="{FF2B5EF4-FFF2-40B4-BE49-F238E27FC236}">
                  <a16:creationId xmlns:a16="http://schemas.microsoft.com/office/drawing/2014/main" id="{59604D17-DC64-429B-B641-57C128625A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8381" y="3944709"/>
              <a:ext cx="513605" cy="5387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3571" name="Line 20">
              <a:extLst>
                <a:ext uri="{FF2B5EF4-FFF2-40B4-BE49-F238E27FC236}">
                  <a16:creationId xmlns:a16="http://schemas.microsoft.com/office/drawing/2014/main" id="{D64AA695-DA6E-4556-ABA1-063C4A96B8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256286" y="4333077"/>
              <a:ext cx="62635" cy="1503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572" name="Line 21">
              <a:extLst>
                <a:ext uri="{FF2B5EF4-FFF2-40B4-BE49-F238E27FC236}">
                  <a16:creationId xmlns:a16="http://schemas.microsoft.com/office/drawing/2014/main" id="{112FAB63-DB4A-487F-BE77-9D2890D050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5318920" y="4333077"/>
              <a:ext cx="75162" cy="1503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5556" name="Rectangle 22">
              <a:extLst>
                <a:ext uri="{FF2B5EF4-FFF2-40B4-BE49-F238E27FC236}">
                  <a16:creationId xmlns:a16="http://schemas.microsoft.com/office/drawing/2014/main" id="{BC128A03-1342-4602-A46D-BEE2BF6882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938" y="4064000"/>
              <a:ext cx="24447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65557" name="Rectangle 23">
              <a:extLst>
                <a:ext uri="{FF2B5EF4-FFF2-40B4-BE49-F238E27FC236}">
                  <a16:creationId xmlns:a16="http://schemas.microsoft.com/office/drawing/2014/main" id="{F49FC279-02E4-4178-9A72-C81B8C6CE8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49875" y="4064000"/>
              <a:ext cx="2381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23575" name="Rectangle 24">
              <a:extLst>
                <a:ext uri="{FF2B5EF4-FFF2-40B4-BE49-F238E27FC236}">
                  <a16:creationId xmlns:a16="http://schemas.microsoft.com/office/drawing/2014/main" id="{7824547B-4ABD-4498-A4E0-111BC777C4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8658" y="3944709"/>
              <a:ext cx="513605" cy="53870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3576" name="Line 25">
              <a:extLst>
                <a:ext uri="{FF2B5EF4-FFF2-40B4-BE49-F238E27FC236}">
                  <a16:creationId xmlns:a16="http://schemas.microsoft.com/office/drawing/2014/main" id="{2AFD42DB-743B-401D-AC3F-174BDE44094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546562" y="4333077"/>
              <a:ext cx="50108" cy="1503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577" name="Line 26">
              <a:extLst>
                <a:ext uri="{FF2B5EF4-FFF2-40B4-BE49-F238E27FC236}">
                  <a16:creationId xmlns:a16="http://schemas.microsoft.com/office/drawing/2014/main" id="{CFC5B462-4F57-49D2-AF39-FD0A4CCAC4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6596670" y="4333077"/>
              <a:ext cx="75162" cy="15033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5561" name="Rectangle 27">
              <a:extLst>
                <a:ext uri="{FF2B5EF4-FFF2-40B4-BE49-F238E27FC236}">
                  <a16:creationId xmlns:a16="http://schemas.microsoft.com/office/drawing/2014/main" id="{66AA7B1B-6082-40B1-B06F-EB52EA8669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6988" y="4064000"/>
              <a:ext cx="2381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65562" name="Rectangle 28">
              <a:extLst>
                <a:ext uri="{FF2B5EF4-FFF2-40B4-BE49-F238E27FC236}">
                  <a16:creationId xmlns:a16="http://schemas.microsoft.com/office/drawing/2014/main" id="{53CD6EA5-6380-4DC8-A3D5-973C3B8BA7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27813" y="4064000"/>
              <a:ext cx="250825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23580" name="Line 29">
              <a:extLst>
                <a:ext uri="{FF2B5EF4-FFF2-40B4-BE49-F238E27FC236}">
                  <a16:creationId xmlns:a16="http://schemas.microsoft.com/office/drawing/2014/main" id="{EE02D4F5-8814-4B11-9DC0-C6133FDA3A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23995" y="4201533"/>
              <a:ext cx="18157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581" name="Line 31">
              <a:extLst>
                <a:ext uri="{FF2B5EF4-FFF2-40B4-BE49-F238E27FC236}">
                  <a16:creationId xmlns:a16="http://schemas.microsoft.com/office/drawing/2014/main" id="{75200911-0DC2-4CD3-8F96-594296DA698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15047" y="4201533"/>
              <a:ext cx="13641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582" name="Line 32">
              <a:extLst>
                <a:ext uri="{FF2B5EF4-FFF2-40B4-BE49-F238E27FC236}">
                  <a16:creationId xmlns:a16="http://schemas.microsoft.com/office/drawing/2014/main" id="{A66ABB85-FDC1-42BA-A9D3-4C277340A36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2878" y="4201533"/>
              <a:ext cx="11023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583" name="Rectangle 33">
              <a:extLst>
                <a:ext uri="{FF2B5EF4-FFF2-40B4-BE49-F238E27FC236}">
                  <a16:creationId xmlns:a16="http://schemas.microsoft.com/office/drawing/2014/main" id="{814B3D0E-0764-40A8-BE6A-3E9F2C63A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5493" y="4189005"/>
              <a:ext cx="37581" cy="501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3584" name="Line 34">
              <a:extLst>
                <a:ext uri="{FF2B5EF4-FFF2-40B4-BE49-F238E27FC236}">
                  <a16:creationId xmlns:a16="http://schemas.microsoft.com/office/drawing/2014/main" id="{A9FF150B-AD2C-4719-BE2C-A09F1F3F08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8020" y="3606453"/>
              <a:ext cx="0" cy="5888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5569" name="Rectangle 35">
              <a:extLst>
                <a:ext uri="{FF2B5EF4-FFF2-40B4-BE49-F238E27FC236}">
                  <a16:creationId xmlns:a16="http://schemas.microsoft.com/office/drawing/2014/main" id="{80771265-693E-4E14-A29A-A41AB5D215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5163" y="3465513"/>
              <a:ext cx="71437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OUT1</a:t>
              </a:r>
            </a:p>
          </p:txBody>
        </p:sp>
        <p:sp>
          <p:nvSpPr>
            <p:cNvPr id="23586" name="Line 36">
              <a:extLst>
                <a:ext uri="{FF2B5EF4-FFF2-40B4-BE49-F238E27FC236}">
                  <a16:creationId xmlns:a16="http://schemas.microsoft.com/office/drawing/2014/main" id="{097EE463-A3F2-4656-B9E4-6651BBE6E3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11110" y="4201533"/>
              <a:ext cx="12401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587" name="Line 37">
              <a:extLst>
                <a:ext uri="{FF2B5EF4-FFF2-40B4-BE49-F238E27FC236}">
                  <a16:creationId xmlns:a16="http://schemas.microsoft.com/office/drawing/2014/main" id="{DA4E1DED-CB3E-4E04-B442-2839B2AAF4C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58958" y="4201533"/>
              <a:ext cx="10610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588" name="Rectangle 38">
              <a:extLst>
                <a:ext uri="{FF2B5EF4-FFF2-40B4-BE49-F238E27FC236}">
                  <a16:creationId xmlns:a16="http://schemas.microsoft.com/office/drawing/2014/main" id="{8AA515A2-0651-460C-99E1-FB71068BE8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5770" y="4189005"/>
              <a:ext cx="37581" cy="501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3589" name="Line 39">
              <a:extLst>
                <a:ext uri="{FF2B5EF4-FFF2-40B4-BE49-F238E27FC236}">
                  <a16:creationId xmlns:a16="http://schemas.microsoft.com/office/drawing/2014/main" id="{B697CFDB-DA2A-4DE6-A4F7-6801DEB237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8297" y="3606453"/>
              <a:ext cx="0" cy="5888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5574" name="Rectangle 40">
              <a:extLst>
                <a:ext uri="{FF2B5EF4-FFF2-40B4-BE49-F238E27FC236}">
                  <a16:creationId xmlns:a16="http://schemas.microsoft.com/office/drawing/2014/main" id="{2447A878-0D36-4C70-9941-38D3EF0C05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5800" y="3465513"/>
              <a:ext cx="70167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OUT2</a:t>
              </a:r>
            </a:p>
          </p:txBody>
        </p:sp>
        <p:sp>
          <p:nvSpPr>
            <p:cNvPr id="23591" name="Line 41">
              <a:extLst>
                <a:ext uri="{FF2B5EF4-FFF2-40B4-BE49-F238E27FC236}">
                  <a16:creationId xmlns:a16="http://schemas.microsoft.com/office/drawing/2014/main" id="{919A806C-8C89-4ECD-A22B-57979F16612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49234" y="4201533"/>
              <a:ext cx="10610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592" name="Line 42">
              <a:extLst>
                <a:ext uri="{FF2B5EF4-FFF2-40B4-BE49-F238E27FC236}">
                  <a16:creationId xmlns:a16="http://schemas.microsoft.com/office/drawing/2014/main" id="{EDC67D2C-838A-423B-9F8D-15EC77B35C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584757" y="4201533"/>
              <a:ext cx="15006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593" name="Rectangle 43">
              <a:extLst>
                <a:ext uri="{FF2B5EF4-FFF2-40B4-BE49-F238E27FC236}">
                  <a16:creationId xmlns:a16="http://schemas.microsoft.com/office/drawing/2014/main" id="{C969150E-09EF-4D37-AF74-9FAAB59706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6047" y="4189005"/>
              <a:ext cx="37581" cy="501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3594" name="Line 44">
              <a:extLst>
                <a:ext uri="{FF2B5EF4-FFF2-40B4-BE49-F238E27FC236}">
                  <a16:creationId xmlns:a16="http://schemas.microsoft.com/office/drawing/2014/main" id="{D5904838-EE4A-49F7-AE6E-55E70F4D6A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8574" y="3606453"/>
              <a:ext cx="0" cy="5888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5579" name="Rectangle 45">
              <a:extLst>
                <a:ext uri="{FF2B5EF4-FFF2-40B4-BE49-F238E27FC236}">
                  <a16:creationId xmlns:a16="http://schemas.microsoft.com/office/drawing/2014/main" id="{1EA6F3CC-69F6-47F5-A289-45E5EF0BAF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84850" y="3465513"/>
              <a:ext cx="70167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OUT3</a:t>
              </a:r>
            </a:p>
          </p:txBody>
        </p:sp>
        <p:sp>
          <p:nvSpPr>
            <p:cNvPr id="23596" name="Line 46">
              <a:extLst>
                <a:ext uri="{FF2B5EF4-FFF2-40B4-BE49-F238E27FC236}">
                  <a16:creationId xmlns:a16="http://schemas.microsoft.com/office/drawing/2014/main" id="{7306F940-4B52-4004-A7CA-A31C2D1191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76256" y="4201533"/>
              <a:ext cx="13641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597" name="Line 47">
              <a:extLst>
                <a:ext uri="{FF2B5EF4-FFF2-40B4-BE49-F238E27FC236}">
                  <a16:creationId xmlns:a16="http://schemas.microsoft.com/office/drawing/2014/main" id="{2AFEC2C2-971E-4046-84EC-EDD0D391E0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997533" y="4201533"/>
              <a:ext cx="1252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598" name="Line 48">
              <a:extLst>
                <a:ext uri="{FF2B5EF4-FFF2-40B4-BE49-F238E27FC236}">
                  <a16:creationId xmlns:a16="http://schemas.microsoft.com/office/drawing/2014/main" id="{EF8A8B43-0141-4A50-BDDF-1A3C9616D41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6323" y="3618981"/>
              <a:ext cx="0" cy="58881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5583" name="Rectangle 49">
              <a:extLst>
                <a:ext uri="{FF2B5EF4-FFF2-40B4-BE49-F238E27FC236}">
                  <a16:creationId xmlns:a16="http://schemas.microsoft.com/office/drawing/2014/main" id="{FBB9DA7A-B1D1-4A2D-8774-AC398793C2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2788" y="3478213"/>
              <a:ext cx="727075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OUT4</a:t>
              </a:r>
            </a:p>
          </p:txBody>
        </p:sp>
        <p:sp>
          <p:nvSpPr>
            <p:cNvPr id="23600" name="Line 50">
              <a:extLst>
                <a:ext uri="{FF2B5EF4-FFF2-40B4-BE49-F238E27FC236}">
                  <a16:creationId xmlns:a16="http://schemas.microsoft.com/office/drawing/2014/main" id="{FF5AC448-5990-45F9-BC99-5B6A6291334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57157" y="4483413"/>
              <a:ext cx="0" cy="125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01" name="Rectangle 51">
              <a:extLst>
                <a:ext uri="{FF2B5EF4-FFF2-40B4-BE49-F238E27FC236}">
                  <a16:creationId xmlns:a16="http://schemas.microsoft.com/office/drawing/2014/main" id="{67B34894-524F-4292-8B73-A70793FB77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2103" y="4602429"/>
              <a:ext cx="50108" cy="375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3602" name="Line 52">
              <a:extLst>
                <a:ext uri="{FF2B5EF4-FFF2-40B4-BE49-F238E27FC236}">
                  <a16:creationId xmlns:a16="http://schemas.microsoft.com/office/drawing/2014/main" id="{7EEF061D-A21B-4A58-A808-1C0CCCB8E90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34907" y="4483413"/>
              <a:ext cx="0" cy="125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03" name="Rectangle 53">
              <a:extLst>
                <a:ext uri="{FF2B5EF4-FFF2-40B4-BE49-F238E27FC236}">
                  <a16:creationId xmlns:a16="http://schemas.microsoft.com/office/drawing/2014/main" id="{1961E05E-DF3E-4125-ABDD-AD218708E1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22380" y="4602429"/>
              <a:ext cx="37581" cy="375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3604" name="Line 54">
              <a:extLst>
                <a:ext uri="{FF2B5EF4-FFF2-40B4-BE49-F238E27FC236}">
                  <a16:creationId xmlns:a16="http://schemas.microsoft.com/office/drawing/2014/main" id="{20ABBBC0-A550-4404-8EE5-69E59EAE8E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25184" y="4483413"/>
              <a:ext cx="0" cy="125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05" name="Rectangle 55">
              <a:extLst>
                <a:ext uri="{FF2B5EF4-FFF2-40B4-BE49-F238E27FC236}">
                  <a16:creationId xmlns:a16="http://schemas.microsoft.com/office/drawing/2014/main" id="{B530EB28-F5EA-4D75-AE26-9B76159E6E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2657" y="4602429"/>
              <a:ext cx="37581" cy="375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3606" name="Line 56">
              <a:extLst>
                <a:ext uri="{FF2B5EF4-FFF2-40B4-BE49-F238E27FC236}">
                  <a16:creationId xmlns:a16="http://schemas.microsoft.com/office/drawing/2014/main" id="{ED84CA89-E3D1-4B3F-ADF3-FB36DBA083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02934" y="4483413"/>
              <a:ext cx="0" cy="125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07" name="Line 57">
              <a:extLst>
                <a:ext uri="{FF2B5EF4-FFF2-40B4-BE49-F238E27FC236}">
                  <a16:creationId xmlns:a16="http://schemas.microsoft.com/office/drawing/2014/main" id="{D95FD8F8-CF14-4DE2-808D-714859A681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61480" y="4614957"/>
              <a:ext cx="88941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08" name="Line 58">
              <a:extLst>
                <a:ext uri="{FF2B5EF4-FFF2-40B4-BE49-F238E27FC236}">
                  <a16:creationId xmlns:a16="http://schemas.microsoft.com/office/drawing/2014/main" id="{5CBFF9C7-51E7-4D3B-86FC-E1998585466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63421" y="4614957"/>
              <a:ext cx="12652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09" name="Line 59">
              <a:extLst>
                <a:ext uri="{FF2B5EF4-FFF2-40B4-BE49-F238E27FC236}">
                  <a16:creationId xmlns:a16="http://schemas.microsoft.com/office/drawing/2014/main" id="{FBD3B050-C0B0-47C9-BBAB-1D0AC8DD6F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41171" y="4614957"/>
              <a:ext cx="12777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10" name="Line 60">
              <a:extLst>
                <a:ext uri="{FF2B5EF4-FFF2-40B4-BE49-F238E27FC236}">
                  <a16:creationId xmlns:a16="http://schemas.microsoft.com/office/drawing/2014/main" id="{E227A312-0E7B-4B23-AD45-FF62B3CAB47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338590" y="4614957"/>
              <a:ext cx="126522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5595" name="Rectangle 61">
              <a:extLst>
                <a:ext uri="{FF2B5EF4-FFF2-40B4-BE49-F238E27FC236}">
                  <a16:creationId xmlns:a16="http://schemas.microsoft.com/office/drawing/2014/main" id="{6527FA7D-2262-4CB0-BDA4-251100737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54138" y="4464050"/>
              <a:ext cx="501650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CLK</a:t>
              </a:r>
            </a:p>
          </p:txBody>
        </p:sp>
        <p:sp>
          <p:nvSpPr>
            <p:cNvPr id="23612" name="Arc 62">
              <a:extLst>
                <a:ext uri="{FF2B5EF4-FFF2-40B4-BE49-F238E27FC236}">
                  <a16:creationId xmlns:a16="http://schemas.microsoft.com/office/drawing/2014/main" id="{C78C1118-EC33-49F8-9DFF-B714DC2E8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1658" y="5224132"/>
              <a:ext cx="144060" cy="81432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13" name="Arc 63">
              <a:extLst>
                <a:ext uri="{FF2B5EF4-FFF2-40B4-BE49-F238E27FC236}">
                  <a16:creationId xmlns:a16="http://schemas.microsoft.com/office/drawing/2014/main" id="{8E13CE6D-FBD4-4A49-855A-D5D382783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625" y="5224132"/>
              <a:ext cx="144060" cy="814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14" name="Line 64">
              <a:extLst>
                <a:ext uri="{FF2B5EF4-FFF2-40B4-BE49-F238E27FC236}">
                  <a16:creationId xmlns:a16="http://schemas.microsoft.com/office/drawing/2014/main" id="{9F8694DB-A08E-4158-9DE4-8C34733A62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608991" y="5235094"/>
              <a:ext cx="0" cy="50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15" name="Line 65">
              <a:extLst>
                <a:ext uri="{FF2B5EF4-FFF2-40B4-BE49-F238E27FC236}">
                  <a16:creationId xmlns:a16="http://schemas.microsoft.com/office/drawing/2014/main" id="{06B08472-928D-4597-B69F-E2397F372F1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734260" y="5235094"/>
              <a:ext cx="0" cy="50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16" name="Arc 66">
              <a:extLst>
                <a:ext uri="{FF2B5EF4-FFF2-40B4-BE49-F238E27FC236}">
                  <a16:creationId xmlns:a16="http://schemas.microsoft.com/office/drawing/2014/main" id="{AABE8AD6-838F-4D95-82BC-71BB0EE08F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1658" y="5161492"/>
              <a:ext cx="131533" cy="68904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68"/>
                    <a:pt x="9514" y="140"/>
                    <a:pt x="21342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68"/>
                    <a:pt x="9514" y="140"/>
                    <a:pt x="21342" y="-1"/>
                  </a:cubicBezTo>
                  <a:lnTo>
                    <a:pt x="21600" y="21598"/>
                  </a:lnTo>
                  <a:lnTo>
                    <a:pt x="0" y="2159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17" name="Arc 67">
              <a:extLst>
                <a:ext uri="{FF2B5EF4-FFF2-40B4-BE49-F238E27FC236}">
                  <a16:creationId xmlns:a16="http://schemas.microsoft.com/office/drawing/2014/main" id="{980AE43C-2432-4AF9-A6A3-233495F6C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1658" y="4760595"/>
              <a:ext cx="144060" cy="469800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18" name="Arc 68">
              <a:extLst>
                <a:ext uri="{FF2B5EF4-FFF2-40B4-BE49-F238E27FC236}">
                  <a16:creationId xmlns:a16="http://schemas.microsoft.com/office/drawing/2014/main" id="{757B9FB7-AFB0-4779-9B9F-B0AE614AC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625" y="4760595"/>
              <a:ext cx="144060" cy="4447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19" name="Arc 69">
              <a:extLst>
                <a:ext uri="{FF2B5EF4-FFF2-40B4-BE49-F238E27FC236}">
                  <a16:creationId xmlns:a16="http://schemas.microsoft.com/office/drawing/2014/main" id="{692041C2-DFB1-4D2F-AA86-1CE73B03F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625" y="5161492"/>
              <a:ext cx="144060" cy="689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20" name="Arc 70">
              <a:extLst>
                <a:ext uri="{FF2B5EF4-FFF2-40B4-BE49-F238E27FC236}">
                  <a16:creationId xmlns:a16="http://schemas.microsoft.com/office/drawing/2014/main" id="{F7591B70-486C-453F-9B84-90F3B1B8E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408" y="5224132"/>
              <a:ext cx="150324" cy="81432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21" name="Arc 71">
              <a:extLst>
                <a:ext uri="{FF2B5EF4-FFF2-40B4-BE49-F238E27FC236}">
                  <a16:creationId xmlns:a16="http://schemas.microsoft.com/office/drawing/2014/main" id="{E0EC41AA-6896-45EE-89AC-281BECDBF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639" y="5224132"/>
              <a:ext cx="150324" cy="814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22" name="Line 72">
              <a:extLst>
                <a:ext uri="{FF2B5EF4-FFF2-40B4-BE49-F238E27FC236}">
                  <a16:creationId xmlns:a16="http://schemas.microsoft.com/office/drawing/2014/main" id="{ABA3205D-FD81-45ED-BF58-6AA01008C2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899267" y="5235094"/>
              <a:ext cx="0" cy="50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23" name="Line 73">
              <a:extLst>
                <a:ext uri="{FF2B5EF4-FFF2-40B4-BE49-F238E27FC236}">
                  <a16:creationId xmlns:a16="http://schemas.microsoft.com/office/drawing/2014/main" id="{8715A0E9-BA05-42E9-96EE-BE798987A63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024537" y="5235094"/>
              <a:ext cx="0" cy="50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24" name="Arc 74">
              <a:extLst>
                <a:ext uri="{FF2B5EF4-FFF2-40B4-BE49-F238E27FC236}">
                  <a16:creationId xmlns:a16="http://schemas.microsoft.com/office/drawing/2014/main" id="{ACBAD8BC-84E1-4CFB-A735-08DDEE77B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408" y="5161492"/>
              <a:ext cx="137797" cy="68904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65"/>
                    <a:pt x="9521" y="134"/>
                    <a:pt x="2135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65"/>
                    <a:pt x="9521" y="134"/>
                    <a:pt x="2135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25" name="Arc 75">
              <a:extLst>
                <a:ext uri="{FF2B5EF4-FFF2-40B4-BE49-F238E27FC236}">
                  <a16:creationId xmlns:a16="http://schemas.microsoft.com/office/drawing/2014/main" id="{CFE3F7AF-8F8F-4D67-A6ED-D601E1E3D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9408" y="4760595"/>
              <a:ext cx="150324" cy="469800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26" name="Arc 76">
              <a:extLst>
                <a:ext uri="{FF2B5EF4-FFF2-40B4-BE49-F238E27FC236}">
                  <a16:creationId xmlns:a16="http://schemas.microsoft.com/office/drawing/2014/main" id="{F6252245-F651-4982-8A48-12AF32486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639" y="4760595"/>
              <a:ext cx="150324" cy="4447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27" name="Arc 77">
              <a:extLst>
                <a:ext uri="{FF2B5EF4-FFF2-40B4-BE49-F238E27FC236}">
                  <a16:creationId xmlns:a16="http://schemas.microsoft.com/office/drawing/2014/main" id="{322738A4-4402-4CC9-8ABF-89ABB73DB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639" y="5161492"/>
              <a:ext cx="150324" cy="689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28" name="Arc 78">
              <a:extLst>
                <a:ext uri="{FF2B5EF4-FFF2-40B4-BE49-F238E27FC236}">
                  <a16:creationId xmlns:a16="http://schemas.microsoft.com/office/drawing/2014/main" id="{0A85FC08-FD7A-4BEA-A959-9B75752BB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685" y="5224132"/>
              <a:ext cx="150324" cy="81432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29" name="Arc 79">
              <a:extLst>
                <a:ext uri="{FF2B5EF4-FFF2-40B4-BE49-F238E27FC236}">
                  <a16:creationId xmlns:a16="http://schemas.microsoft.com/office/drawing/2014/main" id="{D8C0F8BC-FA5B-4471-8C95-12B220ED2E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5915" y="5224132"/>
              <a:ext cx="150324" cy="814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30" name="Line 80">
              <a:extLst>
                <a:ext uri="{FF2B5EF4-FFF2-40B4-BE49-F238E27FC236}">
                  <a16:creationId xmlns:a16="http://schemas.microsoft.com/office/drawing/2014/main" id="{87733654-AEF2-432C-8141-5C322492356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189544" y="5235094"/>
              <a:ext cx="0" cy="50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31" name="Line 81">
              <a:extLst>
                <a:ext uri="{FF2B5EF4-FFF2-40B4-BE49-F238E27FC236}">
                  <a16:creationId xmlns:a16="http://schemas.microsoft.com/office/drawing/2014/main" id="{2690D141-09FA-476B-A596-BEE67762FC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14814" y="5235094"/>
              <a:ext cx="0" cy="50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32" name="Arc 82">
              <a:extLst>
                <a:ext uri="{FF2B5EF4-FFF2-40B4-BE49-F238E27FC236}">
                  <a16:creationId xmlns:a16="http://schemas.microsoft.com/office/drawing/2014/main" id="{87497F0E-0649-49E3-A9B8-2AC9F98D0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685" y="5161492"/>
              <a:ext cx="137797" cy="68904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65"/>
                    <a:pt x="9521" y="134"/>
                    <a:pt x="2135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65"/>
                    <a:pt x="9521" y="134"/>
                    <a:pt x="2135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33" name="Arc 83">
              <a:extLst>
                <a:ext uri="{FF2B5EF4-FFF2-40B4-BE49-F238E27FC236}">
                  <a16:creationId xmlns:a16="http://schemas.microsoft.com/office/drawing/2014/main" id="{86D24166-5D37-42A3-983E-1EEEF376D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9685" y="4760595"/>
              <a:ext cx="150324" cy="469800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7"/>
                    <a:pt x="9534" y="123"/>
                    <a:pt x="2137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34" name="Arc 84">
              <a:extLst>
                <a:ext uri="{FF2B5EF4-FFF2-40B4-BE49-F238E27FC236}">
                  <a16:creationId xmlns:a16="http://schemas.microsoft.com/office/drawing/2014/main" id="{BD2812E4-3D00-44EC-9849-40F84118B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5915" y="4760595"/>
              <a:ext cx="150324" cy="4447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35" name="Arc 85">
              <a:extLst>
                <a:ext uri="{FF2B5EF4-FFF2-40B4-BE49-F238E27FC236}">
                  <a16:creationId xmlns:a16="http://schemas.microsoft.com/office/drawing/2014/main" id="{2597916D-9193-4846-98E2-5423DF7C5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5915" y="5161492"/>
              <a:ext cx="150324" cy="689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36" name="Line 86">
              <a:extLst>
                <a:ext uri="{FF2B5EF4-FFF2-40B4-BE49-F238E27FC236}">
                  <a16:creationId xmlns:a16="http://schemas.microsoft.com/office/drawing/2014/main" id="{D89F2FAE-1072-4A3A-94CC-3F10ECCE26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84101" y="5648518"/>
              <a:ext cx="0" cy="313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37" name="Line 87">
              <a:extLst>
                <a:ext uri="{FF2B5EF4-FFF2-40B4-BE49-F238E27FC236}">
                  <a16:creationId xmlns:a16="http://schemas.microsoft.com/office/drawing/2014/main" id="{25729DDE-FC55-4328-A304-CFFB9A0235F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994100" y="5635990"/>
              <a:ext cx="0" cy="3257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38" name="Line 88">
              <a:extLst>
                <a:ext uri="{FF2B5EF4-FFF2-40B4-BE49-F238E27FC236}">
                  <a16:creationId xmlns:a16="http://schemas.microsoft.com/office/drawing/2014/main" id="{15F455E8-6B1C-45AC-A9AC-BB6AB9D0A1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681610" y="5957835"/>
              <a:ext cx="316371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39" name="Arc 89">
              <a:extLst>
                <a:ext uri="{FF2B5EF4-FFF2-40B4-BE49-F238E27FC236}">
                  <a16:creationId xmlns:a16="http://schemas.microsoft.com/office/drawing/2014/main" id="{753BAAC4-104F-4C20-A7F4-4D3FC6FD5D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7875" y="5518540"/>
              <a:ext cx="156587" cy="137808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3"/>
                    <a:pt x="9539" y="118"/>
                    <a:pt x="21384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3"/>
                    <a:pt x="9539" y="118"/>
                    <a:pt x="21384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40" name="Arc 90">
              <a:extLst>
                <a:ext uri="{FF2B5EF4-FFF2-40B4-BE49-F238E27FC236}">
                  <a16:creationId xmlns:a16="http://schemas.microsoft.com/office/drawing/2014/main" id="{1D1D470B-19B5-4807-9F71-7DECB6BA776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1611" y="5512276"/>
              <a:ext cx="162850" cy="144072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0"/>
                    <a:pt x="9544" y="114"/>
                    <a:pt x="21392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0"/>
                    <a:pt x="9544" y="114"/>
                    <a:pt x="21392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41" name="Arc 91">
              <a:extLst>
                <a:ext uri="{FF2B5EF4-FFF2-40B4-BE49-F238E27FC236}">
                  <a16:creationId xmlns:a16="http://schemas.microsoft.com/office/drawing/2014/main" id="{EAE2DE24-3193-4031-8EB9-795B2DCC58E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0369" y="5518540"/>
              <a:ext cx="156587" cy="1378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42" name="Arc 92">
              <a:extLst>
                <a:ext uri="{FF2B5EF4-FFF2-40B4-BE49-F238E27FC236}">
                  <a16:creationId xmlns:a16="http://schemas.microsoft.com/office/drawing/2014/main" id="{9AFC0EF6-BF8E-4288-A3EF-43638BFA5F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0369" y="5512276"/>
              <a:ext cx="162850" cy="1440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43" name="Line 93">
              <a:extLst>
                <a:ext uri="{FF2B5EF4-FFF2-40B4-BE49-F238E27FC236}">
                  <a16:creationId xmlns:a16="http://schemas.microsoft.com/office/drawing/2014/main" id="{2C376D07-F7AC-488A-B68C-1FC2B5A07FE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5971202" y="5648518"/>
              <a:ext cx="0" cy="3132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44" name="Line 94">
              <a:extLst>
                <a:ext uri="{FF2B5EF4-FFF2-40B4-BE49-F238E27FC236}">
                  <a16:creationId xmlns:a16="http://schemas.microsoft.com/office/drawing/2014/main" id="{9F147E76-9ECF-4E23-B317-C88B060F9D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84376" y="5635990"/>
              <a:ext cx="0" cy="32572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45" name="Line 95">
              <a:extLst>
                <a:ext uri="{FF2B5EF4-FFF2-40B4-BE49-F238E27FC236}">
                  <a16:creationId xmlns:a16="http://schemas.microsoft.com/office/drawing/2014/main" id="{00E82E86-F8B6-4B81-860A-5D1C11607D5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77465" y="5955454"/>
              <a:ext cx="300647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46" name="Arc 96">
              <a:extLst>
                <a:ext uri="{FF2B5EF4-FFF2-40B4-BE49-F238E27FC236}">
                  <a16:creationId xmlns:a16="http://schemas.microsoft.com/office/drawing/2014/main" id="{C9181A3C-48BC-49D0-B5FF-1018CB252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8152" y="5518540"/>
              <a:ext cx="156587" cy="137808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3"/>
                    <a:pt x="9539" y="118"/>
                    <a:pt x="21384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3"/>
                    <a:pt x="9539" y="118"/>
                    <a:pt x="21384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47" name="Arc 97">
              <a:extLst>
                <a:ext uri="{FF2B5EF4-FFF2-40B4-BE49-F238E27FC236}">
                  <a16:creationId xmlns:a16="http://schemas.microsoft.com/office/drawing/2014/main" id="{0C19B3DC-F053-460E-9FD1-85C6CCF52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71888" y="5512276"/>
              <a:ext cx="162850" cy="144072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50"/>
                    <a:pt x="9544" y="114"/>
                    <a:pt x="21392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50"/>
                    <a:pt x="9544" y="114"/>
                    <a:pt x="21392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48" name="Arc 98">
              <a:extLst>
                <a:ext uri="{FF2B5EF4-FFF2-40B4-BE49-F238E27FC236}">
                  <a16:creationId xmlns:a16="http://schemas.microsoft.com/office/drawing/2014/main" id="{21237A2B-9A03-4F63-92E5-6020588A9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0646" y="5518540"/>
              <a:ext cx="156587" cy="13780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 cap="rnd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49" name="Arc 99">
              <a:extLst>
                <a:ext uri="{FF2B5EF4-FFF2-40B4-BE49-F238E27FC236}">
                  <a16:creationId xmlns:a16="http://schemas.microsoft.com/office/drawing/2014/main" id="{19191097-2B8D-44CE-97C5-C62BE48B9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0646" y="5512276"/>
              <a:ext cx="162850" cy="14407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50" name="Arc 100">
              <a:extLst>
                <a:ext uri="{FF2B5EF4-FFF2-40B4-BE49-F238E27FC236}">
                  <a16:creationId xmlns:a16="http://schemas.microsoft.com/office/drawing/2014/main" id="{CD9DE905-98A4-46FD-A157-266EFF44F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8747" y="5224132"/>
              <a:ext cx="144060" cy="81432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51" name="Arc 101">
              <a:extLst>
                <a:ext uri="{FF2B5EF4-FFF2-40B4-BE49-F238E27FC236}">
                  <a16:creationId xmlns:a16="http://schemas.microsoft.com/office/drawing/2014/main" id="{3DFC2C57-5BE4-428E-9D92-F7D98715606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8714" y="5224132"/>
              <a:ext cx="144060" cy="81432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52" name="Line 102">
              <a:extLst>
                <a:ext uri="{FF2B5EF4-FFF2-40B4-BE49-F238E27FC236}">
                  <a16:creationId xmlns:a16="http://schemas.microsoft.com/office/drawing/2014/main" id="{2A94AD50-7C74-45E4-8ADB-9C53A6FDACB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256079" y="5235094"/>
              <a:ext cx="0" cy="50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53" name="Line 103">
              <a:extLst>
                <a:ext uri="{FF2B5EF4-FFF2-40B4-BE49-F238E27FC236}">
                  <a16:creationId xmlns:a16="http://schemas.microsoft.com/office/drawing/2014/main" id="{3C91455D-C89B-44C4-BB0E-D9BCCF9D4F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1349" y="5235094"/>
              <a:ext cx="0" cy="501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54" name="Arc 104">
              <a:extLst>
                <a:ext uri="{FF2B5EF4-FFF2-40B4-BE49-F238E27FC236}">
                  <a16:creationId xmlns:a16="http://schemas.microsoft.com/office/drawing/2014/main" id="{CADDD756-13FE-45B5-AF0E-950FF8AEF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8747" y="5161492"/>
              <a:ext cx="131533" cy="68904"/>
            </a:xfrm>
            <a:custGeom>
              <a:avLst/>
              <a:gdLst>
                <a:gd name="T0" fmla="*/ 0 w 21600"/>
                <a:gd name="T1" fmla="*/ 0 h 21598"/>
                <a:gd name="T2" fmla="*/ 0 w 21600"/>
                <a:gd name="T3" fmla="*/ 0 h 21598"/>
                <a:gd name="T4" fmla="*/ 0 w 21600"/>
                <a:gd name="T5" fmla="*/ 0 h 21598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8"/>
                <a:gd name="T11" fmla="*/ 21600 w 21600"/>
                <a:gd name="T12" fmla="*/ 21598 h 2159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8" fill="none" extrusionOk="0">
                  <a:moveTo>
                    <a:pt x="0" y="21598"/>
                  </a:moveTo>
                  <a:cubicBezTo>
                    <a:pt x="0" y="9768"/>
                    <a:pt x="9514" y="140"/>
                    <a:pt x="21342" y="-1"/>
                  </a:cubicBezTo>
                </a:path>
                <a:path w="21600" h="21598" stroke="0" extrusionOk="0">
                  <a:moveTo>
                    <a:pt x="0" y="21598"/>
                  </a:moveTo>
                  <a:cubicBezTo>
                    <a:pt x="0" y="9768"/>
                    <a:pt x="9514" y="140"/>
                    <a:pt x="21342" y="-1"/>
                  </a:cubicBezTo>
                  <a:lnTo>
                    <a:pt x="21600" y="21598"/>
                  </a:lnTo>
                  <a:lnTo>
                    <a:pt x="0" y="21598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55" name="Arc 105">
              <a:extLst>
                <a:ext uri="{FF2B5EF4-FFF2-40B4-BE49-F238E27FC236}">
                  <a16:creationId xmlns:a16="http://schemas.microsoft.com/office/drawing/2014/main" id="{F0F4B74A-CD31-49EC-AD17-48AF08A43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8747" y="4760595"/>
              <a:ext cx="144060" cy="469800"/>
            </a:xfrm>
            <a:custGeom>
              <a:avLst/>
              <a:gdLst>
                <a:gd name="T0" fmla="*/ 0 w 21600"/>
                <a:gd name="T1" fmla="*/ 0 h 21599"/>
                <a:gd name="T2" fmla="*/ 0 w 21600"/>
                <a:gd name="T3" fmla="*/ 0 h 21599"/>
                <a:gd name="T4" fmla="*/ 0 w 21600"/>
                <a:gd name="T5" fmla="*/ 0 h 21599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599"/>
                <a:gd name="T11" fmla="*/ 21600 w 21600"/>
                <a:gd name="T12" fmla="*/ 21599 h 2159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599" fill="none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</a:path>
                <a:path w="21600" h="21599" stroke="0" extrusionOk="0">
                  <a:moveTo>
                    <a:pt x="0" y="21599"/>
                  </a:moveTo>
                  <a:cubicBezTo>
                    <a:pt x="0" y="9761"/>
                    <a:pt x="9528" y="129"/>
                    <a:pt x="21365" y="0"/>
                  </a:cubicBez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56" name="Arc 106">
              <a:extLst>
                <a:ext uri="{FF2B5EF4-FFF2-40B4-BE49-F238E27FC236}">
                  <a16:creationId xmlns:a16="http://schemas.microsoft.com/office/drawing/2014/main" id="{A79BFB23-7400-4442-B7B3-465AA05CA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8714" y="4760595"/>
              <a:ext cx="144060" cy="44474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57" name="Arc 107">
              <a:extLst>
                <a:ext uri="{FF2B5EF4-FFF2-40B4-BE49-F238E27FC236}">
                  <a16:creationId xmlns:a16="http://schemas.microsoft.com/office/drawing/2014/main" id="{3C6676D6-8D7E-4E0A-BEB4-10BCEE96F5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8714" y="5161492"/>
              <a:ext cx="144060" cy="68904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600"/>
                <a:gd name="T11" fmla="*/ 21600 w 21600"/>
                <a:gd name="T12" fmla="*/ 21600 h 216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lnTo>
                    <a:pt x="-1" y="0"/>
                  </a:lnTo>
                  <a:close/>
                </a:path>
              </a:pathLst>
            </a:custGeom>
            <a:noFill/>
            <a:ln w="12700" cap="rnd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58" name="Line 108">
              <a:extLst>
                <a:ext uri="{FF2B5EF4-FFF2-40B4-BE49-F238E27FC236}">
                  <a16:creationId xmlns:a16="http://schemas.microsoft.com/office/drawing/2014/main" id="{AE92C204-06D7-400A-8AC4-0583939A0D7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14814" y="5260839"/>
              <a:ext cx="0" cy="13643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59" name="Line 109">
              <a:extLst>
                <a:ext uri="{FF2B5EF4-FFF2-40B4-BE49-F238E27FC236}">
                  <a16:creationId xmlns:a16="http://schemas.microsoft.com/office/drawing/2014/main" id="{8804D88F-1CF8-451B-861A-D54C75603F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016323" y="4104466"/>
              <a:ext cx="0" cy="1295395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60" name="Line 110">
              <a:extLst>
                <a:ext uri="{FF2B5EF4-FFF2-40B4-BE49-F238E27FC236}">
                  <a16:creationId xmlns:a16="http://schemas.microsoft.com/office/drawing/2014/main" id="{EF1DE846-97CD-4290-9177-B3D95BC142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21077" y="5391694"/>
              <a:ext cx="688983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61" name="Line 111">
              <a:extLst>
                <a:ext uri="{FF2B5EF4-FFF2-40B4-BE49-F238E27FC236}">
                  <a16:creationId xmlns:a16="http://schemas.microsoft.com/office/drawing/2014/main" id="{444D5D4F-7C57-4432-B963-3F473747CF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1625" y="4646277"/>
              <a:ext cx="0" cy="1127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62" name="Line 112">
              <a:extLst>
                <a:ext uri="{FF2B5EF4-FFF2-40B4-BE49-F238E27FC236}">
                  <a16:creationId xmlns:a16="http://schemas.microsoft.com/office/drawing/2014/main" id="{2F4C2575-E87D-4D94-94EE-5F44BF613C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21525" y="5961784"/>
              <a:ext cx="0" cy="13643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63" name="Line 113">
              <a:extLst>
                <a:ext uri="{FF2B5EF4-FFF2-40B4-BE49-F238E27FC236}">
                  <a16:creationId xmlns:a16="http://schemas.microsoft.com/office/drawing/2014/main" id="{F0BFC4ED-699B-481D-8DD0-4DEAB6C7FCF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1471" y="5959382"/>
              <a:ext cx="0" cy="13643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64" name="Line 114">
              <a:extLst>
                <a:ext uri="{FF2B5EF4-FFF2-40B4-BE49-F238E27FC236}">
                  <a16:creationId xmlns:a16="http://schemas.microsoft.com/office/drawing/2014/main" id="{F9CCD5B1-15A2-4CF1-9FC4-F8FC7F0FBD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260" y="5274184"/>
              <a:ext cx="0" cy="1240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65" name="Line 115">
              <a:extLst>
                <a:ext uri="{FF2B5EF4-FFF2-40B4-BE49-F238E27FC236}">
                  <a16:creationId xmlns:a16="http://schemas.microsoft.com/office/drawing/2014/main" id="{CEAEA3F1-D409-43F6-88A1-8AE9E6074DE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8297" y="4207797"/>
              <a:ext cx="0" cy="11776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66" name="Rectangle 116">
              <a:extLst>
                <a:ext uri="{FF2B5EF4-FFF2-40B4-BE49-F238E27FC236}">
                  <a16:creationId xmlns:a16="http://schemas.microsoft.com/office/drawing/2014/main" id="{1BF3C173-50D9-4EDA-BAFE-3377ECA11A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5770" y="5379166"/>
              <a:ext cx="37581" cy="375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3667" name="Line 117">
              <a:extLst>
                <a:ext uri="{FF2B5EF4-FFF2-40B4-BE49-F238E27FC236}">
                  <a16:creationId xmlns:a16="http://schemas.microsoft.com/office/drawing/2014/main" id="{85477DDF-E258-46A4-943B-6246DC4D28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8297" y="5397958"/>
              <a:ext cx="0" cy="80179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68" name="Line 118">
              <a:extLst>
                <a:ext uri="{FF2B5EF4-FFF2-40B4-BE49-F238E27FC236}">
                  <a16:creationId xmlns:a16="http://schemas.microsoft.com/office/drawing/2014/main" id="{15453C53-8631-4D29-8CEC-668F30212A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34095" y="5394075"/>
              <a:ext cx="70151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69" name="Line 119">
              <a:extLst>
                <a:ext uri="{FF2B5EF4-FFF2-40B4-BE49-F238E27FC236}">
                  <a16:creationId xmlns:a16="http://schemas.microsoft.com/office/drawing/2014/main" id="{5991DF5C-8EA8-4527-A377-BE8D54D1175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43026" y="6206014"/>
              <a:ext cx="3307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70" name="Rectangle 120">
              <a:extLst>
                <a:ext uri="{FF2B5EF4-FFF2-40B4-BE49-F238E27FC236}">
                  <a16:creationId xmlns:a16="http://schemas.microsoft.com/office/drawing/2014/main" id="{EAE16503-3765-4E18-93E8-795AFD2B9A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8944" y="6193486"/>
              <a:ext cx="37581" cy="375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3671" name="Line 121">
              <a:extLst>
                <a:ext uri="{FF2B5EF4-FFF2-40B4-BE49-F238E27FC236}">
                  <a16:creationId xmlns:a16="http://schemas.microsoft.com/office/drawing/2014/main" id="{06727B63-4E47-427A-890F-6E6EFC1B76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51151" y="6206014"/>
              <a:ext cx="14744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72" name="Line 122">
              <a:extLst>
                <a:ext uri="{FF2B5EF4-FFF2-40B4-BE49-F238E27FC236}">
                  <a16:creationId xmlns:a16="http://schemas.microsoft.com/office/drawing/2014/main" id="{8D891998-450B-48DD-B34F-6E4EFB72FC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1471" y="6086998"/>
              <a:ext cx="0" cy="1127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73" name="Line 123">
              <a:extLst>
                <a:ext uri="{FF2B5EF4-FFF2-40B4-BE49-F238E27FC236}">
                  <a16:creationId xmlns:a16="http://schemas.microsoft.com/office/drawing/2014/main" id="{A1E62FE8-CBFF-416F-8013-96DC8F1CAD7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21525" y="6096522"/>
              <a:ext cx="0" cy="1127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74" name="Line 124">
              <a:extLst>
                <a:ext uri="{FF2B5EF4-FFF2-40B4-BE49-F238E27FC236}">
                  <a16:creationId xmlns:a16="http://schemas.microsoft.com/office/drawing/2014/main" id="{A3CC02AB-C401-4424-8D21-4386D24839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1902" y="4646277"/>
              <a:ext cx="0" cy="1127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75" name="Line 125">
              <a:extLst>
                <a:ext uri="{FF2B5EF4-FFF2-40B4-BE49-F238E27FC236}">
                  <a16:creationId xmlns:a16="http://schemas.microsoft.com/office/drawing/2014/main" id="{F39BA767-E48F-4FAB-8BAF-6D43E9942FC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996256" y="5958462"/>
              <a:ext cx="0" cy="1240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76" name="Line 126">
              <a:extLst>
                <a:ext uri="{FF2B5EF4-FFF2-40B4-BE49-F238E27FC236}">
                  <a16:creationId xmlns:a16="http://schemas.microsoft.com/office/drawing/2014/main" id="{253B5052-58A0-47B7-B2FF-6105A84C3A4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4537" y="5272678"/>
              <a:ext cx="0" cy="1127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77" name="Line 127">
              <a:extLst>
                <a:ext uri="{FF2B5EF4-FFF2-40B4-BE49-F238E27FC236}">
                  <a16:creationId xmlns:a16="http://schemas.microsoft.com/office/drawing/2014/main" id="{B3C50F6E-4E41-4C44-97CE-09978F9D3D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8574" y="4207797"/>
              <a:ext cx="0" cy="11776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78" name="Rectangle 128">
              <a:extLst>
                <a:ext uri="{FF2B5EF4-FFF2-40B4-BE49-F238E27FC236}">
                  <a16:creationId xmlns:a16="http://schemas.microsoft.com/office/drawing/2014/main" id="{B9AE0971-771A-43AE-95B5-4688C694FE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13520" y="5379166"/>
              <a:ext cx="50108" cy="375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3679" name="Line 129">
              <a:extLst>
                <a:ext uri="{FF2B5EF4-FFF2-40B4-BE49-F238E27FC236}">
                  <a16:creationId xmlns:a16="http://schemas.microsoft.com/office/drawing/2014/main" id="{362DF765-9A3C-49D7-AA63-4FCDDE0602B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8574" y="5397958"/>
              <a:ext cx="0" cy="67651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80" name="Line 130">
              <a:extLst>
                <a:ext uri="{FF2B5EF4-FFF2-40B4-BE49-F238E27FC236}">
                  <a16:creationId xmlns:a16="http://schemas.microsoft.com/office/drawing/2014/main" id="{162D6F1E-DE28-4D4C-8049-0F256AC785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20715" y="5391694"/>
              <a:ext cx="70151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81" name="Line 131">
              <a:extLst>
                <a:ext uri="{FF2B5EF4-FFF2-40B4-BE49-F238E27FC236}">
                  <a16:creationId xmlns:a16="http://schemas.microsoft.com/office/drawing/2014/main" id="{BE4A4DE1-7799-4924-AB70-B0BEF48CCF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34132" y="6075973"/>
              <a:ext cx="2621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82" name="Line 132">
              <a:extLst>
                <a:ext uri="{FF2B5EF4-FFF2-40B4-BE49-F238E27FC236}">
                  <a16:creationId xmlns:a16="http://schemas.microsoft.com/office/drawing/2014/main" id="{77F4DE84-B3C3-4DBC-B990-59B4A0A240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52179" y="4646277"/>
              <a:ext cx="0" cy="1127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83" name="Line 133">
              <a:extLst>
                <a:ext uri="{FF2B5EF4-FFF2-40B4-BE49-F238E27FC236}">
                  <a16:creationId xmlns:a16="http://schemas.microsoft.com/office/drawing/2014/main" id="{BC751F09-636E-45BD-B8E2-E4B7F50856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9267" y="5272678"/>
              <a:ext cx="0" cy="1127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84" name="Line 134">
              <a:extLst>
                <a:ext uri="{FF2B5EF4-FFF2-40B4-BE49-F238E27FC236}">
                  <a16:creationId xmlns:a16="http://schemas.microsoft.com/office/drawing/2014/main" id="{14D731F1-DFD4-4717-B04D-9CEA12F6BA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4106" y="5392321"/>
              <a:ext cx="0" cy="1240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85" name="Line 135">
              <a:extLst>
                <a:ext uri="{FF2B5EF4-FFF2-40B4-BE49-F238E27FC236}">
                  <a16:creationId xmlns:a16="http://schemas.microsoft.com/office/drawing/2014/main" id="{F1EEA609-1757-491A-B453-E81CA4A598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20100" y="5391694"/>
              <a:ext cx="833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86" name="Line 136">
              <a:extLst>
                <a:ext uri="{FF2B5EF4-FFF2-40B4-BE49-F238E27FC236}">
                  <a16:creationId xmlns:a16="http://schemas.microsoft.com/office/drawing/2014/main" id="{0A0CD92F-ED87-4484-9E97-3C612A73FFB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89544" y="5267041"/>
              <a:ext cx="0" cy="1240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87" name="Line 137">
              <a:extLst>
                <a:ext uri="{FF2B5EF4-FFF2-40B4-BE49-F238E27FC236}">
                  <a16:creationId xmlns:a16="http://schemas.microsoft.com/office/drawing/2014/main" id="{FB7B6B43-CEC8-4459-9B54-54B7195929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4382" y="5386855"/>
              <a:ext cx="0" cy="12402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88" name="Line 138">
              <a:extLst>
                <a:ext uri="{FF2B5EF4-FFF2-40B4-BE49-F238E27FC236}">
                  <a16:creationId xmlns:a16="http://schemas.microsoft.com/office/drawing/2014/main" id="{A0589706-ED93-43EA-BF18-DA893EC04C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4069" y="5391694"/>
              <a:ext cx="75789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89" name="Line 139">
              <a:extLst>
                <a:ext uri="{FF2B5EF4-FFF2-40B4-BE49-F238E27FC236}">
                  <a16:creationId xmlns:a16="http://schemas.microsoft.com/office/drawing/2014/main" id="{8F837E89-2FA7-42CE-933D-3F2A3C323BF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079" y="5272678"/>
              <a:ext cx="0" cy="1127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90" name="Line 140">
              <a:extLst>
                <a:ext uri="{FF2B5EF4-FFF2-40B4-BE49-F238E27FC236}">
                  <a16:creationId xmlns:a16="http://schemas.microsoft.com/office/drawing/2014/main" id="{941C5DED-3CBE-48FD-8218-EFFA6C93ACE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56079" y="5386051"/>
              <a:ext cx="0" cy="4259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65675" name="Rectangle 141">
              <a:extLst>
                <a:ext uri="{FF2B5EF4-FFF2-40B4-BE49-F238E27FC236}">
                  <a16:creationId xmlns:a16="http://schemas.microsoft.com/office/drawing/2014/main" id="{F75F9B80-AAD8-4BDC-971E-2F9A17718C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43113" y="5842000"/>
              <a:ext cx="463550" cy="341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"1"</a:t>
              </a:r>
            </a:p>
          </p:txBody>
        </p:sp>
        <p:sp>
          <p:nvSpPr>
            <p:cNvPr id="23692" name="Line 142">
              <a:extLst>
                <a:ext uri="{FF2B5EF4-FFF2-40B4-BE49-F238E27FC236}">
                  <a16:creationId xmlns:a16="http://schemas.microsoft.com/office/drawing/2014/main" id="{E0B02CFD-D408-4ECA-9136-62037B820D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59322" y="5962579"/>
              <a:ext cx="0" cy="13643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93" name="Line 143">
              <a:extLst>
                <a:ext uri="{FF2B5EF4-FFF2-40B4-BE49-F238E27FC236}">
                  <a16:creationId xmlns:a16="http://schemas.microsoft.com/office/drawing/2014/main" id="{DAB9CB25-E653-4F3A-8DC2-9B3372EDEE6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9267" y="5957022"/>
              <a:ext cx="0" cy="13643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94" name="Line 144">
              <a:extLst>
                <a:ext uri="{FF2B5EF4-FFF2-40B4-BE49-F238E27FC236}">
                  <a16:creationId xmlns:a16="http://schemas.microsoft.com/office/drawing/2014/main" id="{49853567-7D45-4C06-B6CF-28EDC86486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8991" y="5260839"/>
              <a:ext cx="0" cy="13643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95" name="Line 145">
              <a:extLst>
                <a:ext uri="{FF2B5EF4-FFF2-40B4-BE49-F238E27FC236}">
                  <a16:creationId xmlns:a16="http://schemas.microsoft.com/office/drawing/2014/main" id="{B45D3845-F869-41FB-90FF-95DC15A94EB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1349" y="5265601"/>
              <a:ext cx="0" cy="13643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96" name="Line 146">
              <a:extLst>
                <a:ext uri="{FF2B5EF4-FFF2-40B4-BE49-F238E27FC236}">
                  <a16:creationId xmlns:a16="http://schemas.microsoft.com/office/drawing/2014/main" id="{B96567EF-4154-4482-B439-F7970CD3978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59322" y="6093348"/>
              <a:ext cx="0" cy="2380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97" name="Line 147">
              <a:extLst>
                <a:ext uri="{FF2B5EF4-FFF2-40B4-BE49-F238E27FC236}">
                  <a16:creationId xmlns:a16="http://schemas.microsoft.com/office/drawing/2014/main" id="{28335459-9786-46FA-97E8-9B1435FD1E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64284" y="6331294"/>
              <a:ext cx="4384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698" name="Rectangle 148">
              <a:extLst>
                <a:ext uri="{FF2B5EF4-FFF2-40B4-BE49-F238E27FC236}">
                  <a16:creationId xmlns:a16="http://schemas.microsoft.com/office/drawing/2014/main" id="{7042869E-37BB-4106-A0D3-A0D25D4ACF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96464" y="6318766"/>
              <a:ext cx="37581" cy="37584"/>
            </a:xfrm>
            <a:prstGeom prst="rect">
              <a:avLst/>
            </a:prstGeom>
            <a:solidFill>
              <a:srgbClr val="D500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3699" name="Line 149">
              <a:extLst>
                <a:ext uri="{FF2B5EF4-FFF2-40B4-BE49-F238E27FC236}">
                  <a16:creationId xmlns:a16="http://schemas.microsoft.com/office/drawing/2014/main" id="{AF4D43B8-7989-4ACE-8733-C9F6EBBDD89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5254" y="6331294"/>
              <a:ext cx="127775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700" name="Rectangle 150">
              <a:extLst>
                <a:ext uri="{FF2B5EF4-FFF2-40B4-BE49-F238E27FC236}">
                  <a16:creationId xmlns:a16="http://schemas.microsoft.com/office/drawing/2014/main" id="{79D60048-029D-4002-A70A-1F8EF73BA4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86740" y="6318766"/>
              <a:ext cx="37581" cy="375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3701" name="Line 151">
              <a:extLst>
                <a:ext uri="{FF2B5EF4-FFF2-40B4-BE49-F238E27FC236}">
                  <a16:creationId xmlns:a16="http://schemas.microsoft.com/office/drawing/2014/main" id="{45993701-CDB1-43AD-90EE-D885EC54E9E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90886" y="6331294"/>
              <a:ext cx="147442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702" name="Line 152">
              <a:extLst>
                <a:ext uri="{FF2B5EF4-FFF2-40B4-BE49-F238E27FC236}">
                  <a16:creationId xmlns:a16="http://schemas.microsoft.com/office/drawing/2014/main" id="{6CD9A007-4A7B-4822-A654-8223F264C2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899267" y="6086998"/>
              <a:ext cx="0" cy="2380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703" name="Line 153">
              <a:extLst>
                <a:ext uri="{FF2B5EF4-FFF2-40B4-BE49-F238E27FC236}">
                  <a16:creationId xmlns:a16="http://schemas.microsoft.com/office/drawing/2014/main" id="{81FE995E-BDF7-4F86-BFB0-28597CE44E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08991" y="5397958"/>
              <a:ext cx="0" cy="9270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704" name="Line 154">
              <a:extLst>
                <a:ext uri="{FF2B5EF4-FFF2-40B4-BE49-F238E27FC236}">
                  <a16:creationId xmlns:a16="http://schemas.microsoft.com/office/drawing/2014/main" id="{16CEE74F-A9FA-4528-8915-28C76BCB45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8020" y="4207797"/>
              <a:ext cx="0" cy="117763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705" name="Rectangle 155">
              <a:extLst>
                <a:ext uri="{FF2B5EF4-FFF2-40B4-BE49-F238E27FC236}">
                  <a16:creationId xmlns:a16="http://schemas.microsoft.com/office/drawing/2014/main" id="{F6DE5F48-ADCC-4DE5-97F7-EC0780E9D5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5493" y="5379166"/>
              <a:ext cx="37581" cy="3758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3706" name="Line 156">
              <a:extLst>
                <a:ext uri="{FF2B5EF4-FFF2-40B4-BE49-F238E27FC236}">
                  <a16:creationId xmlns:a16="http://schemas.microsoft.com/office/drawing/2014/main" id="{0F7A7334-9CEC-4047-953C-9443423613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58020" y="5397958"/>
              <a:ext cx="0" cy="9270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707" name="Line 157">
              <a:extLst>
                <a:ext uri="{FF2B5EF4-FFF2-40B4-BE49-F238E27FC236}">
                  <a16:creationId xmlns:a16="http://schemas.microsoft.com/office/drawing/2014/main" id="{F1CCC861-53DA-40C2-8D1C-9707F987C14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381349" y="5397958"/>
              <a:ext cx="782935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708" name="Line 158">
              <a:extLst>
                <a:ext uri="{FF2B5EF4-FFF2-40B4-BE49-F238E27FC236}">
                  <a16:creationId xmlns:a16="http://schemas.microsoft.com/office/drawing/2014/main" id="{700A4F7C-BD05-4EB5-8F25-264CCDC8D15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8714" y="4602557"/>
              <a:ext cx="0" cy="150073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709" name="Line 159">
              <a:extLst>
                <a:ext uri="{FF2B5EF4-FFF2-40B4-BE49-F238E27FC236}">
                  <a16:creationId xmlns:a16="http://schemas.microsoft.com/office/drawing/2014/main" id="{8679AD46-32EF-449B-B818-DAC24444F0D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71625" y="4194897"/>
              <a:ext cx="0" cy="46854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710" name="Line 160">
              <a:extLst>
                <a:ext uri="{FF2B5EF4-FFF2-40B4-BE49-F238E27FC236}">
                  <a16:creationId xmlns:a16="http://schemas.microsoft.com/office/drawing/2014/main" id="{EC270F47-E061-471F-8381-6EA03B63B9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961902" y="4196494"/>
              <a:ext cx="0" cy="46854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711" name="Line 161">
              <a:extLst>
                <a:ext uri="{FF2B5EF4-FFF2-40B4-BE49-F238E27FC236}">
                  <a16:creationId xmlns:a16="http://schemas.microsoft.com/office/drawing/2014/main" id="{5EE922E9-BCAB-4C6A-90FC-41AAD9A11C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252179" y="4199453"/>
              <a:ext cx="0" cy="468547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712" name="Line 162">
              <a:extLst>
                <a:ext uri="{FF2B5EF4-FFF2-40B4-BE49-F238E27FC236}">
                  <a16:creationId xmlns:a16="http://schemas.microsoft.com/office/drawing/2014/main" id="{821DA467-89DE-4292-B8EA-A4399455AA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8714" y="4195892"/>
              <a:ext cx="0" cy="4259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3713" name="Rectangle 163">
              <a:extLst>
                <a:ext uri="{FF2B5EF4-FFF2-40B4-BE49-F238E27FC236}">
                  <a16:creationId xmlns:a16="http://schemas.microsoft.com/office/drawing/2014/main" id="{479EE76B-780D-46A6-A6AA-A7C0431A78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3796" y="4189005"/>
              <a:ext cx="37581" cy="5011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</p:grpSp>
      <p:sp>
        <p:nvSpPr>
          <p:cNvPr id="23555" name="Rectangle 165">
            <a:extLst>
              <a:ext uri="{FF2B5EF4-FFF2-40B4-BE49-F238E27FC236}">
                <a16:creationId xmlns:a16="http://schemas.microsoft.com/office/drawing/2014/main" id="{0F024023-052D-4041-B980-E1442127B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4bit Binary Counter</a:t>
            </a:r>
          </a:p>
        </p:txBody>
      </p:sp>
      <p:sp>
        <p:nvSpPr>
          <p:cNvPr id="23556" name="Rectangle 151">
            <a:extLst>
              <a:ext uri="{FF2B5EF4-FFF2-40B4-BE49-F238E27FC236}">
                <a16:creationId xmlns:a16="http://schemas.microsoft.com/office/drawing/2014/main" id="{0387164F-E086-411D-AC5B-C2A6E6C1EE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2400"/>
            <a:ext cx="8229600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vl="1" eaLnBrk="1" hangingPunct="1"/>
            <a:r>
              <a:rPr lang="en-US" altLang="ko-KR" sz="2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Logic between registers (not just multiplexer)</a:t>
            </a:r>
          </a:p>
          <a:p>
            <a:pPr lvl="1" eaLnBrk="1" hangingPunct="1"/>
            <a:r>
              <a:rPr lang="en-US" altLang="ko-KR" sz="2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XOR decides when bit should be toggled</a:t>
            </a:r>
          </a:p>
          <a:p>
            <a:pPr lvl="1" eaLnBrk="1" hangingPunct="1"/>
            <a:r>
              <a:rPr lang="en-US" altLang="ko-KR" sz="20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always for low-order bit, only when first bit is true for second bit, and so on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53C58111-DD49-45D0-BF46-95113439C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23558" name="슬라이드 번호 개체 틀 2">
            <a:extLst>
              <a:ext uri="{FF2B5EF4-FFF2-40B4-BE49-F238E27FC236}">
                <a16:creationId xmlns:a16="http://schemas.microsoft.com/office/drawing/2014/main" id="{FC41C50C-49AD-4A2C-8107-14DF803BF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CA1E6B0-F766-4F99-B3B4-67BBA2771745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FE7029-4DD0-4FA2-929B-381ED17022C7}"/>
              </a:ext>
            </a:extLst>
          </p:cNvPr>
          <p:cNvSpPr txBox="1"/>
          <p:nvPr/>
        </p:nvSpPr>
        <p:spPr>
          <a:xfrm>
            <a:off x="3182938" y="3094038"/>
            <a:ext cx="4694237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dirty="0">
                <a:solidFill>
                  <a:srgbClr val="FF0000"/>
                </a:solidFill>
                <a:latin typeface="+mn-lt"/>
              </a:rPr>
              <a:t>LSB</a:t>
            </a:r>
            <a:r>
              <a:rPr lang="en-US" altLang="ko-KR" dirty="0">
                <a:latin typeface="+mn-lt"/>
              </a:rPr>
              <a:t>				  </a:t>
            </a:r>
            <a:r>
              <a:rPr lang="en-US" altLang="ko-KR" dirty="0">
                <a:solidFill>
                  <a:srgbClr val="FF0000"/>
                </a:solidFill>
                <a:latin typeface="+mn-lt"/>
              </a:rPr>
              <a:t>MSB</a:t>
            </a:r>
            <a:endParaRPr lang="ko-KR" altLang="en-US" dirty="0">
              <a:solidFill>
                <a:srgbClr val="FF0000"/>
              </a:solidFill>
              <a:latin typeface="+mn-lt"/>
            </a:endParaRPr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65">
            <a:extLst>
              <a:ext uri="{FF2B5EF4-FFF2-40B4-BE49-F238E27FC236}">
                <a16:creationId xmlns:a16="http://schemas.microsoft.com/office/drawing/2014/main" id="{793513B0-7201-44BB-9553-D16F7CD23E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4bit Binary Counter</a:t>
            </a:r>
          </a:p>
        </p:txBody>
      </p:sp>
      <p:sp>
        <p:nvSpPr>
          <p:cNvPr id="25603" name="Rectangle 151">
            <a:extLst>
              <a:ext uri="{FF2B5EF4-FFF2-40B4-BE49-F238E27FC236}">
                <a16:creationId xmlns:a16="http://schemas.microsoft.com/office/drawing/2014/main" id="{6F53BC25-42BA-4D2F-969C-F44BB708D9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2400"/>
            <a:ext cx="8229600" cy="171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20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Standard component with many applications</a:t>
            </a:r>
          </a:p>
          <a:p>
            <a:pPr lvl="1" eaLnBrk="1" hangingPunct="1"/>
            <a:r>
              <a:rPr lang="en-US" altLang="ko-KR"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positive edge-triggered F/Fs w/ synchronous load and clear inputs</a:t>
            </a:r>
          </a:p>
          <a:p>
            <a:pPr lvl="1" eaLnBrk="1" hangingPunct="1"/>
            <a:r>
              <a:rPr lang="en-US" altLang="ko-KR"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parallel load data from D, C, B, A</a:t>
            </a:r>
          </a:p>
          <a:p>
            <a:pPr lvl="1" eaLnBrk="1" hangingPunct="1"/>
            <a:r>
              <a:rPr lang="en-US" altLang="ko-KR"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enable inputs: must be asserted to enable counting</a:t>
            </a:r>
          </a:p>
          <a:p>
            <a:pPr lvl="1" eaLnBrk="1" hangingPunct="1"/>
            <a:r>
              <a:rPr lang="en-US" altLang="ko-KR" sz="18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ripple-carry out (RCO) is used for cascading counters</a:t>
            </a:r>
          </a:p>
          <a:p>
            <a:pPr lvl="2" eaLnBrk="1" hangingPunct="1"/>
            <a:r>
              <a:rPr lang="en-US" altLang="ko-KR" sz="16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high when counter is in its highest state 1111</a:t>
            </a:r>
          </a:p>
          <a:p>
            <a:pPr lvl="2" eaLnBrk="1" hangingPunct="1"/>
            <a:r>
              <a:rPr lang="en-US" altLang="ko-KR" sz="16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implemented using an AND gate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C780F9D6-FD14-47FA-A736-C9D898B05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25605" name="슬라이드 번호 개체 틀 2">
            <a:extLst>
              <a:ext uri="{FF2B5EF4-FFF2-40B4-BE49-F238E27FC236}">
                <a16:creationId xmlns:a16="http://schemas.microsoft.com/office/drawing/2014/main" id="{9C399881-CAA5-4DA9-831C-D5A17545D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662DEB-D774-4261-8AD2-F4C09ACC0E2A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grpSp>
        <p:nvGrpSpPr>
          <p:cNvPr id="25606" name="그룹 4">
            <a:extLst>
              <a:ext uri="{FF2B5EF4-FFF2-40B4-BE49-F238E27FC236}">
                <a16:creationId xmlns:a16="http://schemas.microsoft.com/office/drawing/2014/main" id="{1932FA79-57AC-47D6-A893-0C56BCE10F0B}"/>
              </a:ext>
            </a:extLst>
          </p:cNvPr>
          <p:cNvGrpSpPr>
            <a:grpSpLocks/>
          </p:cNvGrpSpPr>
          <p:nvPr/>
        </p:nvGrpSpPr>
        <p:grpSpPr bwMode="auto">
          <a:xfrm>
            <a:off x="684213" y="3784600"/>
            <a:ext cx="6705600" cy="2559050"/>
            <a:chOff x="385763" y="3011488"/>
            <a:chExt cx="7254875" cy="2768600"/>
          </a:xfrm>
        </p:grpSpPr>
        <p:grpSp>
          <p:nvGrpSpPr>
            <p:cNvPr id="25629" name="그룹 161">
              <a:extLst>
                <a:ext uri="{FF2B5EF4-FFF2-40B4-BE49-F238E27FC236}">
                  <a16:creationId xmlns:a16="http://schemas.microsoft.com/office/drawing/2014/main" id="{F6AF08A7-8FEF-4821-81E4-9A8AECCCC1E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763" y="3011488"/>
              <a:ext cx="7254875" cy="2768600"/>
              <a:chOff x="385763" y="3011488"/>
              <a:chExt cx="7254875" cy="2768600"/>
            </a:xfrm>
          </p:grpSpPr>
          <p:pic>
            <p:nvPicPr>
              <p:cNvPr id="25631" name="Picture 29">
                <a:extLst>
                  <a:ext uri="{FF2B5EF4-FFF2-40B4-BE49-F238E27FC236}">
                    <a16:creationId xmlns:a16="http://schemas.microsoft.com/office/drawing/2014/main" id="{F3B4592D-13D6-4CD8-BE86-8920BF1E195D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763" y="3151188"/>
                <a:ext cx="4445000" cy="2628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5632" name="Rectangle 31">
                <a:extLst>
                  <a:ext uri="{FF2B5EF4-FFF2-40B4-BE49-F238E27FC236}">
                    <a16:creationId xmlns:a16="http://schemas.microsoft.com/office/drawing/2014/main" id="{E7FB6973-D0D6-400B-94F7-0DC6012DAA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238" y="4889500"/>
                <a:ext cx="2438400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47" tIns="26983" rIns="19047" bIns="26983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57200" algn="l"/>
                    <a:tab pos="914400" algn="l"/>
                    <a:tab pos="1370013" algn="l"/>
                  </a:tabLst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57200" algn="l"/>
                    <a:tab pos="914400" algn="l"/>
                    <a:tab pos="1370013" algn="l"/>
                  </a:tabLst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57200" algn="l"/>
                    <a:tab pos="914400" algn="l"/>
                    <a:tab pos="1370013" algn="l"/>
                  </a:tabLst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ts val="17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(1) Low order 4-bits = 1111</a:t>
                </a:r>
              </a:p>
            </p:txBody>
          </p:sp>
          <p:sp>
            <p:nvSpPr>
              <p:cNvPr id="25633" name="Rectangle 32">
                <a:extLst>
                  <a:ext uri="{FF2B5EF4-FFF2-40B4-BE49-F238E27FC236}">
                    <a16:creationId xmlns:a16="http://schemas.microsoft.com/office/drawing/2014/main" id="{C464FF5D-B2CB-4B33-9ACB-F8DCBCF6BF9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863" y="3011488"/>
                <a:ext cx="2197100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47" tIns="26983" rIns="19047" bIns="26983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57200" algn="l"/>
                    <a:tab pos="914400" algn="l"/>
                    <a:tab pos="1370013" algn="l"/>
                  </a:tabLst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57200" algn="l"/>
                    <a:tab pos="914400" algn="l"/>
                    <a:tab pos="1370013" algn="l"/>
                  </a:tabLst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57200" algn="l"/>
                    <a:tab pos="914400" algn="l"/>
                    <a:tab pos="1370013" algn="l"/>
                  </a:tabLst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ts val="17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(2) RCO goes high</a:t>
                </a:r>
              </a:p>
            </p:txBody>
          </p:sp>
          <p:sp>
            <p:nvSpPr>
              <p:cNvPr id="25634" name="Rectangle 33">
                <a:extLst>
                  <a:ext uri="{FF2B5EF4-FFF2-40B4-BE49-F238E27FC236}">
                    <a16:creationId xmlns:a16="http://schemas.microsoft.com/office/drawing/2014/main" id="{0824577C-66E8-4F1E-8BEB-95CCB05BF2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1763" y="4040188"/>
                <a:ext cx="1955800" cy="560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47" tIns="26983" rIns="19047" bIns="26983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57200" algn="l"/>
                    <a:tab pos="914400" algn="l"/>
                    <a:tab pos="1370013" algn="l"/>
                  </a:tabLst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57200" algn="l"/>
                    <a:tab pos="914400" algn="l"/>
                    <a:tab pos="1370013" algn="l"/>
                  </a:tabLst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57200" algn="l"/>
                    <a:tab pos="914400" algn="l"/>
                    <a:tab pos="1370013" algn="l"/>
                  </a:tabLst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ts val="17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(3) High order 4-bits </a:t>
                </a:r>
                <a:br>
                  <a:rPr lang="en-US" altLang="ko-KR" sz="1400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</a:br>
                <a:r>
                  <a:rPr lang="en-US" altLang="ko-KR" sz="1400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are incremented</a:t>
                </a:r>
              </a:p>
            </p:txBody>
          </p:sp>
          <p:sp>
            <p:nvSpPr>
              <p:cNvPr id="25635" name="Oval 34">
                <a:extLst>
                  <a:ext uri="{FF2B5EF4-FFF2-40B4-BE49-F238E27FC236}">
                    <a16:creationId xmlns:a16="http://schemas.microsoft.com/office/drawing/2014/main" id="{5203EE39-475C-4CCE-84BE-6E4D8A8857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4213" y="4745038"/>
                <a:ext cx="139700" cy="83820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latinLnBrk="0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Arial" panose="020B0604020202020204" pitchFamily="34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25636" name="Line 36">
                <a:extLst>
                  <a:ext uri="{FF2B5EF4-FFF2-40B4-BE49-F238E27FC236}">
                    <a16:creationId xmlns:a16="http://schemas.microsoft.com/office/drawing/2014/main" id="{36310B23-836D-437F-B473-39D73AC50AA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86313" y="4186238"/>
                <a:ext cx="419100" cy="3937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637" name="Line 37">
                <a:extLst>
                  <a:ext uri="{FF2B5EF4-FFF2-40B4-BE49-F238E27FC236}">
                    <a16:creationId xmlns:a16="http://schemas.microsoft.com/office/drawing/2014/main" id="{913B1E10-A9BE-44EF-AB37-77831871EC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59313" y="3182938"/>
                <a:ext cx="558800" cy="5461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25630" name="Line 35">
              <a:extLst>
                <a:ext uri="{FF2B5EF4-FFF2-40B4-BE49-F238E27FC236}">
                  <a16:creationId xmlns:a16="http://schemas.microsoft.com/office/drawing/2014/main" id="{9801A107-7915-4677-B01A-F3295FC3CC6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33913" y="5037138"/>
              <a:ext cx="584200" cy="127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grpSp>
        <p:nvGrpSpPr>
          <p:cNvPr id="25607" name="그룹 171">
            <a:extLst>
              <a:ext uri="{FF2B5EF4-FFF2-40B4-BE49-F238E27FC236}">
                <a16:creationId xmlns:a16="http://schemas.microsoft.com/office/drawing/2014/main" id="{220F9960-2FD5-43C7-BA38-E083AB181EF9}"/>
              </a:ext>
            </a:extLst>
          </p:cNvPr>
          <p:cNvGrpSpPr>
            <a:grpSpLocks/>
          </p:cNvGrpSpPr>
          <p:nvPr/>
        </p:nvGrpSpPr>
        <p:grpSpPr bwMode="auto">
          <a:xfrm>
            <a:off x="6713538" y="2924175"/>
            <a:ext cx="2179637" cy="2178050"/>
            <a:chOff x="6629400" y="2209800"/>
            <a:chExt cx="2179638" cy="2178050"/>
          </a:xfrm>
        </p:grpSpPr>
        <p:grpSp>
          <p:nvGrpSpPr>
            <p:cNvPr id="25608" name="Group 27">
              <a:extLst>
                <a:ext uri="{FF2B5EF4-FFF2-40B4-BE49-F238E27FC236}">
                  <a16:creationId xmlns:a16="http://schemas.microsoft.com/office/drawing/2014/main" id="{E2C4B7FB-A8D1-4074-B2D4-A0DB9AC9A3F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342188" y="2209800"/>
              <a:ext cx="1466850" cy="2178050"/>
              <a:chOff x="4240" y="612"/>
              <a:chExt cx="924" cy="1372"/>
            </a:xfrm>
          </p:grpSpPr>
          <p:sp>
            <p:nvSpPr>
              <p:cNvPr id="25611" name="Rectangle 9">
                <a:extLst>
                  <a:ext uri="{FF2B5EF4-FFF2-40B4-BE49-F238E27FC236}">
                    <a16:creationId xmlns:a16="http://schemas.microsoft.com/office/drawing/2014/main" id="{7FD4B629-A414-4521-8D1D-B86AA4E45D0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32" y="672"/>
                <a:ext cx="488" cy="13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47" tIns="26983" rIns="19047" bIns="26983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57200" algn="l"/>
                    <a:tab pos="914400" algn="l"/>
                    <a:tab pos="1370013" algn="l"/>
                  </a:tabLst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57200" algn="l"/>
                    <a:tab pos="914400" algn="l"/>
                    <a:tab pos="1370013" algn="l"/>
                  </a:tabLst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57200" algn="l"/>
                    <a:tab pos="914400" algn="l"/>
                    <a:tab pos="1370013" algn="l"/>
                  </a:tabLst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ts val="1388"/>
                  </a:lnSpc>
                  <a:spcBef>
                    <a:spcPct val="0"/>
                  </a:spcBef>
                  <a:spcAft>
                    <a:spcPts val="700"/>
                  </a:spcAft>
                  <a:buFontTx/>
                  <a:buNone/>
                </a:pPr>
                <a:r>
                  <a:rPr lang="en-US" altLang="ko-KR" sz="1400" b="1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EN</a:t>
                </a:r>
                <a:br>
                  <a:rPr lang="en-US" altLang="ko-KR" sz="1400" b="1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</a:br>
                <a:br>
                  <a:rPr lang="en-US" altLang="ko-KR" sz="1400" b="1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</a:br>
                <a:r>
                  <a:rPr lang="en-US" altLang="ko-KR" sz="1400" b="1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D</a:t>
                </a:r>
                <a:br>
                  <a:rPr lang="en-US" altLang="ko-KR" sz="1400" b="1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</a:br>
                <a:r>
                  <a:rPr lang="en-US" altLang="ko-KR" sz="1400" b="1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C</a:t>
                </a:r>
                <a:br>
                  <a:rPr lang="en-US" altLang="ko-KR" sz="1400" b="1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</a:br>
                <a:r>
                  <a:rPr lang="en-US" altLang="ko-KR" sz="1400" b="1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B</a:t>
                </a:r>
                <a:br>
                  <a:rPr lang="en-US" altLang="ko-KR" sz="1400" b="1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</a:br>
                <a:r>
                  <a:rPr lang="en-US" altLang="ko-KR" sz="1400" b="1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A</a:t>
                </a:r>
              </a:p>
              <a:p>
                <a:pPr latinLnBrk="0">
                  <a:lnSpc>
                    <a:spcPts val="1388"/>
                  </a:lnSpc>
                  <a:spcBef>
                    <a:spcPct val="0"/>
                  </a:spcBef>
                  <a:spcAft>
                    <a:spcPts val="700"/>
                  </a:spcAft>
                  <a:buFontTx/>
                  <a:buNone/>
                </a:pPr>
                <a:r>
                  <a:rPr lang="en-US" altLang="ko-KR" sz="1400" b="1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LOAD</a:t>
                </a:r>
              </a:p>
              <a:p>
                <a:pPr latinLnBrk="0">
                  <a:lnSpc>
                    <a:spcPts val="1388"/>
                  </a:lnSpc>
                  <a:spcBef>
                    <a:spcPct val="0"/>
                  </a:spcBef>
                  <a:spcAft>
                    <a:spcPts val="700"/>
                  </a:spcAft>
                  <a:buFontTx/>
                  <a:buNone/>
                </a:pPr>
                <a:r>
                  <a:rPr lang="en-US" altLang="ko-KR" sz="1400" b="1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CLK</a:t>
                </a:r>
              </a:p>
              <a:p>
                <a:pPr latinLnBrk="0">
                  <a:lnSpc>
                    <a:spcPts val="1388"/>
                  </a:lnSpc>
                  <a:spcBef>
                    <a:spcPct val="0"/>
                  </a:spcBef>
                  <a:spcAft>
                    <a:spcPts val="700"/>
                  </a:spcAft>
                  <a:buFontTx/>
                  <a:buNone/>
                </a:pPr>
                <a:r>
                  <a:rPr lang="en-US" altLang="ko-KR" sz="1400" b="1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CLR</a:t>
                </a:r>
              </a:p>
            </p:txBody>
          </p:sp>
          <p:sp>
            <p:nvSpPr>
              <p:cNvPr id="25612" name="Rectangle 10">
                <a:extLst>
                  <a:ext uri="{FF2B5EF4-FFF2-40B4-BE49-F238E27FC236}">
                    <a16:creationId xmlns:a16="http://schemas.microsoft.com/office/drawing/2014/main" id="{05C2E35B-0ECB-4869-8375-F8A044C5F8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96" y="612"/>
                <a:ext cx="648" cy="1336"/>
              </a:xfrm>
              <a:prstGeom prst="rect">
                <a:avLst/>
              </a:prstGeom>
              <a:noFill/>
              <a:ln w="127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latinLnBrk="0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Arial" panose="020B0604020202020204" pitchFamily="34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25613" name="Line 11">
                <a:extLst>
                  <a:ext uri="{FF2B5EF4-FFF2-40B4-BE49-F238E27FC236}">
                    <a16:creationId xmlns:a16="http://schemas.microsoft.com/office/drawing/2014/main" id="{DCCD847F-1A27-4059-A8F4-211A80223E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396" y="1612"/>
                <a:ext cx="40" cy="4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614" name="Line 12">
                <a:extLst>
                  <a:ext uri="{FF2B5EF4-FFF2-40B4-BE49-F238E27FC236}">
                    <a16:creationId xmlns:a16="http://schemas.microsoft.com/office/drawing/2014/main" id="{948FE39D-8F3D-4ADF-A27B-87D98EDD1DE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96" y="1652"/>
                <a:ext cx="40" cy="56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615" name="Line 13">
                <a:extLst>
                  <a:ext uri="{FF2B5EF4-FFF2-40B4-BE49-F238E27FC236}">
                    <a16:creationId xmlns:a16="http://schemas.microsoft.com/office/drawing/2014/main" id="{654670C6-4DBD-4C31-9F6C-DA33726A88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6" y="1488"/>
                <a:ext cx="1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616" name="Line 14">
                <a:extLst>
                  <a:ext uri="{FF2B5EF4-FFF2-40B4-BE49-F238E27FC236}">
                    <a16:creationId xmlns:a16="http://schemas.microsoft.com/office/drawing/2014/main" id="{F43C4F45-C933-4AEF-9B10-CB43CC9A7D1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6" y="1312"/>
                <a:ext cx="1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617" name="Line 15">
                <a:extLst>
                  <a:ext uri="{FF2B5EF4-FFF2-40B4-BE49-F238E27FC236}">
                    <a16:creationId xmlns:a16="http://schemas.microsoft.com/office/drawing/2014/main" id="{55AC43BD-654C-4665-89C3-21FC854B162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52" y="1624"/>
                <a:ext cx="1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618" name="Line 16">
                <a:extLst>
                  <a:ext uri="{FF2B5EF4-FFF2-40B4-BE49-F238E27FC236}">
                    <a16:creationId xmlns:a16="http://schemas.microsoft.com/office/drawing/2014/main" id="{A9DDA3D6-E729-4262-9445-F56FFFDE15E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6" y="1200"/>
                <a:ext cx="1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619" name="Line 17">
                <a:extLst>
                  <a:ext uri="{FF2B5EF4-FFF2-40B4-BE49-F238E27FC236}">
                    <a16:creationId xmlns:a16="http://schemas.microsoft.com/office/drawing/2014/main" id="{B5621C34-933C-43C7-82F4-662464024ED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52" y="1512"/>
                <a:ext cx="1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620" name="Line 18">
                <a:extLst>
                  <a:ext uri="{FF2B5EF4-FFF2-40B4-BE49-F238E27FC236}">
                    <a16:creationId xmlns:a16="http://schemas.microsoft.com/office/drawing/2014/main" id="{FDA53D81-FF8A-40E1-92F9-8D6FDC41BE1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6" y="1088"/>
                <a:ext cx="1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621" name="Line 19">
                <a:extLst>
                  <a:ext uri="{FF2B5EF4-FFF2-40B4-BE49-F238E27FC236}">
                    <a16:creationId xmlns:a16="http://schemas.microsoft.com/office/drawing/2014/main" id="{244BC730-3E05-4625-B125-E0D2126B9FA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52" y="1400"/>
                <a:ext cx="1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622" name="Line 20">
                <a:extLst>
                  <a:ext uri="{FF2B5EF4-FFF2-40B4-BE49-F238E27FC236}">
                    <a16:creationId xmlns:a16="http://schemas.microsoft.com/office/drawing/2014/main" id="{6CC24DDC-15C5-4DEB-ABB6-C3FB683F84D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6" y="1656"/>
                <a:ext cx="1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623" name="Line 21">
                <a:extLst>
                  <a:ext uri="{FF2B5EF4-FFF2-40B4-BE49-F238E27FC236}">
                    <a16:creationId xmlns:a16="http://schemas.microsoft.com/office/drawing/2014/main" id="{25BB3ACE-81FD-4B71-A414-2C3E08A19DA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6" y="1824"/>
                <a:ext cx="1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624" name="Line 22">
                <a:extLst>
                  <a:ext uri="{FF2B5EF4-FFF2-40B4-BE49-F238E27FC236}">
                    <a16:creationId xmlns:a16="http://schemas.microsoft.com/office/drawing/2014/main" id="{123C5342-B069-40ED-A00B-674AF72691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52" y="1280"/>
                <a:ext cx="1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625" name="Line 23">
                <a:extLst>
                  <a:ext uri="{FF2B5EF4-FFF2-40B4-BE49-F238E27FC236}">
                    <a16:creationId xmlns:a16="http://schemas.microsoft.com/office/drawing/2014/main" id="{A8B11E42-5317-480C-9409-797C4D21898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6" y="968"/>
                <a:ext cx="1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626" name="Rectangle 24">
                <a:extLst>
                  <a:ext uri="{FF2B5EF4-FFF2-40B4-BE49-F238E27FC236}">
                    <a16:creationId xmlns:a16="http://schemas.microsoft.com/office/drawing/2014/main" id="{F3CFC814-E0E0-436B-967B-71C99F0A5A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" y="1056"/>
                <a:ext cx="816" cy="7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47" tIns="26983" rIns="19047" bIns="26983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57200" algn="l"/>
                    <a:tab pos="914400" algn="l"/>
                    <a:tab pos="1370013" algn="l"/>
                  </a:tabLst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57200" algn="l"/>
                    <a:tab pos="914400" algn="l"/>
                    <a:tab pos="1370013" algn="l"/>
                  </a:tabLst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57200" algn="l"/>
                    <a:tab pos="914400" algn="l"/>
                    <a:tab pos="1370013" algn="l"/>
                  </a:tabLst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algn="r" latinLnBrk="0">
                  <a:lnSpc>
                    <a:spcPts val="1388"/>
                  </a:lnSpc>
                  <a:spcBef>
                    <a:spcPct val="0"/>
                  </a:spcBef>
                  <a:spcAft>
                    <a:spcPts val="700"/>
                  </a:spcAft>
                  <a:buFontTx/>
                  <a:buNone/>
                </a:pPr>
                <a:r>
                  <a:rPr lang="en-US" altLang="ko-KR" sz="1400" b="1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RCO</a:t>
                </a:r>
              </a:p>
              <a:p>
                <a:pPr algn="r" latinLnBrk="0">
                  <a:lnSpc>
                    <a:spcPts val="1388"/>
                  </a:lnSpc>
                  <a:spcBef>
                    <a:spcPct val="0"/>
                  </a:spcBef>
                  <a:spcAft>
                    <a:spcPts val="700"/>
                  </a:spcAft>
                  <a:buFontTx/>
                  <a:buNone/>
                </a:pPr>
                <a:r>
                  <a:rPr lang="en-US" altLang="ko-KR" sz="1400" b="1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QD</a:t>
                </a:r>
                <a:br>
                  <a:rPr lang="en-US" altLang="ko-KR" sz="1400" b="1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</a:br>
                <a:r>
                  <a:rPr lang="en-US" altLang="ko-KR" sz="1400" b="1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QC</a:t>
                </a:r>
                <a:br>
                  <a:rPr lang="en-US" altLang="ko-KR" sz="1400" b="1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</a:br>
                <a:r>
                  <a:rPr lang="en-US" altLang="ko-KR" sz="1400" b="1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QB</a:t>
                </a:r>
                <a:br>
                  <a:rPr lang="en-US" altLang="ko-KR" sz="1400" b="1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</a:br>
                <a:r>
                  <a:rPr lang="en-US" altLang="ko-KR" sz="1400" b="1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QA</a:t>
                </a:r>
              </a:p>
            </p:txBody>
          </p:sp>
          <p:sp>
            <p:nvSpPr>
              <p:cNvPr id="25627" name="Line 25">
                <a:extLst>
                  <a:ext uri="{FF2B5EF4-FFF2-40B4-BE49-F238E27FC236}">
                    <a16:creationId xmlns:a16="http://schemas.microsoft.com/office/drawing/2014/main" id="{9F7573FD-C7C2-4DC7-A04B-7ADB9B13C6E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52" y="1112"/>
                <a:ext cx="1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5628" name="Line 26">
                <a:extLst>
                  <a:ext uri="{FF2B5EF4-FFF2-40B4-BE49-F238E27FC236}">
                    <a16:creationId xmlns:a16="http://schemas.microsoft.com/office/drawing/2014/main" id="{50B01A73-2CAD-4905-826B-ABD7AB8418B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276" y="736"/>
                <a:ext cx="112" cy="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25609" name="Oval 41">
              <a:extLst>
                <a:ext uri="{FF2B5EF4-FFF2-40B4-BE49-F238E27FC236}">
                  <a16:creationId xmlns:a16="http://schemas.microsoft.com/office/drawing/2014/main" id="{7CA8EC34-45F4-4402-B19A-5F06A2C3E4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72338" y="2603500"/>
              <a:ext cx="722312" cy="1123950"/>
            </a:xfrm>
            <a:prstGeom prst="ellipse">
              <a:avLst/>
            </a:prstGeom>
            <a:noFill/>
            <a:ln w="12700">
              <a:solidFill>
                <a:srgbClr val="FF0000"/>
              </a:solidFill>
              <a:prstDash val="sysDot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5610" name="Text Box 42">
              <a:extLst>
                <a:ext uri="{FF2B5EF4-FFF2-40B4-BE49-F238E27FC236}">
                  <a16:creationId xmlns:a16="http://schemas.microsoft.com/office/drawing/2014/main" id="{EA945807-02A0-4BFE-8EC3-63E12B70440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629400" y="2513013"/>
              <a:ext cx="771525" cy="581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Preset</a:t>
              </a:r>
            </a:p>
            <a:p>
              <a:pPr eaLnBrk="1" latinLnBrk="0" hangingPunct="1"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FF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logic</a:t>
              </a:r>
            </a:p>
          </p:txBody>
        </p:sp>
      </p:grpSp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0">
            <a:extLst>
              <a:ext uri="{FF2B5EF4-FFF2-40B4-BE49-F238E27FC236}">
                <a16:creationId xmlns:a16="http://schemas.microsoft.com/office/drawing/2014/main" id="{B83AAE8B-E5CE-455A-8FF4-17977868D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25" y="4198938"/>
            <a:ext cx="8243888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Rectangle 165">
            <a:extLst>
              <a:ext uri="{FF2B5EF4-FFF2-40B4-BE49-F238E27FC236}">
                <a16:creationId xmlns:a16="http://schemas.microsoft.com/office/drawing/2014/main" id="{A9E85651-AA13-4543-98F4-D54E7AA39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4bit Binary Counter</a:t>
            </a: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6C60A86B-52EC-4B1C-A789-9100288D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27653" name="슬라이드 번호 개체 틀 2">
            <a:extLst>
              <a:ext uri="{FF2B5EF4-FFF2-40B4-BE49-F238E27FC236}">
                <a16:creationId xmlns:a16="http://schemas.microsoft.com/office/drawing/2014/main" id="{2CFADDC7-06F8-4C0B-BDE8-120D685D2A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E56FE1-D701-4D1B-8805-D32E4C98CC53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grpSp>
        <p:nvGrpSpPr>
          <p:cNvPr id="27654" name="그룹 4">
            <a:extLst>
              <a:ext uri="{FF2B5EF4-FFF2-40B4-BE49-F238E27FC236}">
                <a16:creationId xmlns:a16="http://schemas.microsoft.com/office/drawing/2014/main" id="{4D2FA1FD-92C3-4410-8E34-32E463D35E4F}"/>
              </a:ext>
            </a:extLst>
          </p:cNvPr>
          <p:cNvGrpSpPr>
            <a:grpSpLocks/>
          </p:cNvGrpSpPr>
          <p:nvPr/>
        </p:nvGrpSpPr>
        <p:grpSpPr bwMode="auto">
          <a:xfrm>
            <a:off x="684213" y="1446213"/>
            <a:ext cx="6705600" cy="2559050"/>
            <a:chOff x="385763" y="3011488"/>
            <a:chExt cx="7254875" cy="2768600"/>
          </a:xfrm>
        </p:grpSpPr>
        <p:grpSp>
          <p:nvGrpSpPr>
            <p:cNvPr id="27659" name="그룹 161">
              <a:extLst>
                <a:ext uri="{FF2B5EF4-FFF2-40B4-BE49-F238E27FC236}">
                  <a16:creationId xmlns:a16="http://schemas.microsoft.com/office/drawing/2014/main" id="{14783CCD-4636-4836-A49B-FBD25892A54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85763" y="3011488"/>
              <a:ext cx="7254875" cy="2768600"/>
              <a:chOff x="385763" y="3011488"/>
              <a:chExt cx="7254875" cy="2768600"/>
            </a:xfrm>
          </p:grpSpPr>
          <p:pic>
            <p:nvPicPr>
              <p:cNvPr id="27661" name="Picture 29">
                <a:extLst>
                  <a:ext uri="{FF2B5EF4-FFF2-40B4-BE49-F238E27FC236}">
                    <a16:creationId xmlns:a16="http://schemas.microsoft.com/office/drawing/2014/main" id="{B77F1D44-D1F1-4CD8-BAA2-0531194E1C68}"/>
                  </a:ext>
                </a:extLst>
              </p:cNvPr>
              <p:cNvPicPr>
                <a:picLocks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85763" y="3151188"/>
                <a:ext cx="4445000" cy="2628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7662" name="Rectangle 31">
                <a:extLst>
                  <a:ext uri="{FF2B5EF4-FFF2-40B4-BE49-F238E27FC236}">
                    <a16:creationId xmlns:a16="http://schemas.microsoft.com/office/drawing/2014/main" id="{294756D5-02FC-45FB-981E-94AAEDD4931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238" y="4889500"/>
                <a:ext cx="2438400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47" tIns="26983" rIns="19047" bIns="26983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57200" algn="l"/>
                    <a:tab pos="914400" algn="l"/>
                    <a:tab pos="1370013" algn="l"/>
                  </a:tabLst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57200" algn="l"/>
                    <a:tab pos="914400" algn="l"/>
                    <a:tab pos="1370013" algn="l"/>
                  </a:tabLst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57200" algn="l"/>
                    <a:tab pos="914400" algn="l"/>
                    <a:tab pos="1370013" algn="l"/>
                  </a:tabLst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ts val="17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(1) Low order 4-bits = 1111</a:t>
                </a:r>
              </a:p>
            </p:txBody>
          </p:sp>
          <p:sp>
            <p:nvSpPr>
              <p:cNvPr id="27663" name="Rectangle 32">
                <a:extLst>
                  <a:ext uri="{FF2B5EF4-FFF2-40B4-BE49-F238E27FC236}">
                    <a16:creationId xmlns:a16="http://schemas.microsoft.com/office/drawing/2014/main" id="{AD502EFF-10C3-4A3C-9C6C-0798C68904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49863" y="3011488"/>
                <a:ext cx="2197100" cy="3429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47" tIns="26983" rIns="19047" bIns="26983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57200" algn="l"/>
                    <a:tab pos="914400" algn="l"/>
                    <a:tab pos="1370013" algn="l"/>
                  </a:tabLst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57200" algn="l"/>
                    <a:tab pos="914400" algn="l"/>
                    <a:tab pos="1370013" algn="l"/>
                  </a:tabLst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57200" algn="l"/>
                    <a:tab pos="914400" algn="l"/>
                    <a:tab pos="1370013" algn="l"/>
                  </a:tabLst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ts val="17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(2) RCO goes high</a:t>
                </a:r>
              </a:p>
            </p:txBody>
          </p:sp>
          <p:sp>
            <p:nvSpPr>
              <p:cNvPr id="27664" name="Rectangle 33">
                <a:extLst>
                  <a:ext uri="{FF2B5EF4-FFF2-40B4-BE49-F238E27FC236}">
                    <a16:creationId xmlns:a16="http://schemas.microsoft.com/office/drawing/2014/main" id="{2F0BACE3-1F27-478D-8EEF-B588D27B006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11763" y="4040188"/>
                <a:ext cx="1955800" cy="5603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19047" tIns="26983" rIns="19047" bIns="26983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57200" algn="l"/>
                    <a:tab pos="914400" algn="l"/>
                    <a:tab pos="1370013" algn="l"/>
                  </a:tabLst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57200" algn="l"/>
                    <a:tab pos="914400" algn="l"/>
                    <a:tab pos="1370013" algn="l"/>
                  </a:tabLst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tabLst>
                    <a:tab pos="457200" algn="l"/>
                    <a:tab pos="914400" algn="l"/>
                    <a:tab pos="1370013" algn="l"/>
                  </a:tabLst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tabLst>
                    <a:tab pos="457200" algn="l"/>
                    <a:tab pos="914400" algn="l"/>
                    <a:tab pos="1370013" algn="l"/>
                  </a:tabLst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latinLnBrk="0">
                  <a:lnSpc>
                    <a:spcPts val="1700"/>
                  </a:lnSpc>
                  <a:spcBef>
                    <a:spcPct val="0"/>
                  </a:spcBef>
                  <a:buFontTx/>
                  <a:buNone/>
                </a:pPr>
                <a:r>
                  <a:rPr lang="en-US" altLang="ko-KR" sz="1400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(3) High order 4-bits </a:t>
                </a:r>
                <a:br>
                  <a:rPr lang="en-US" altLang="ko-KR" sz="1400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</a:br>
                <a:r>
                  <a:rPr lang="en-US" altLang="ko-KR" sz="1400">
                    <a:solidFill>
                      <a:srgbClr val="000000"/>
                    </a:solidFill>
                    <a:latin typeface="Arial" panose="020B0604020202020204" pitchFamily="34" charset="0"/>
                    <a:ea typeface="굴림" panose="020B0600000101010101" pitchFamily="50" charset="-127"/>
                  </a:rPr>
                  <a:t>are incremented</a:t>
                </a:r>
              </a:p>
            </p:txBody>
          </p:sp>
          <p:sp>
            <p:nvSpPr>
              <p:cNvPr id="27665" name="Oval 34">
                <a:extLst>
                  <a:ext uri="{FF2B5EF4-FFF2-40B4-BE49-F238E27FC236}">
                    <a16:creationId xmlns:a16="http://schemas.microsoft.com/office/drawing/2014/main" id="{D4B1E1FE-A873-4A0E-A50A-57161DD0BF8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4213" y="4745038"/>
                <a:ext cx="139700" cy="838200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1pPr>
                <a:lvl2pPr marL="742950" indent="-28575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2pPr>
                <a:lvl3pPr marL="11430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3pPr>
                <a:lvl4pPr marL="16002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4pPr>
                <a:lvl5pPr marL="2057400" indent="-228600" latinLnBrk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맑은 고딕" panose="020B0503020000020004" pitchFamily="50" charset="-127"/>
                    <a:ea typeface="맑은 고딕" panose="020B0503020000020004" pitchFamily="50" charset="-127"/>
                  </a:defRPr>
                </a:lvl9pPr>
              </a:lstStyle>
              <a:p>
                <a:pPr eaLnBrk="1" latinLnBrk="0" hangingPunct="1">
                  <a:spcBef>
                    <a:spcPct val="0"/>
                  </a:spcBef>
                  <a:buFontTx/>
                  <a:buNone/>
                </a:pPr>
                <a:endParaRPr lang="ko-KR" altLang="en-US" sz="1800">
                  <a:latin typeface="Arial" panose="020B0604020202020204" pitchFamily="34" charset="0"/>
                  <a:ea typeface="굴림" panose="020B0600000101010101" pitchFamily="50" charset="-127"/>
                </a:endParaRPr>
              </a:p>
            </p:txBody>
          </p:sp>
          <p:sp>
            <p:nvSpPr>
              <p:cNvPr id="27666" name="Line 36">
                <a:extLst>
                  <a:ext uri="{FF2B5EF4-FFF2-40B4-BE49-F238E27FC236}">
                    <a16:creationId xmlns:a16="http://schemas.microsoft.com/office/drawing/2014/main" id="{215D769D-BBDE-48C7-BC7C-B7FC29F2BB2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786313" y="4186238"/>
                <a:ext cx="419100" cy="3937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  <p:sp>
            <p:nvSpPr>
              <p:cNvPr id="27667" name="Line 37">
                <a:extLst>
                  <a:ext uri="{FF2B5EF4-FFF2-40B4-BE49-F238E27FC236}">
                    <a16:creationId xmlns:a16="http://schemas.microsoft.com/office/drawing/2014/main" id="{58614BA5-9780-41FA-8CE7-B947E1DDA3B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659313" y="3182938"/>
                <a:ext cx="558800" cy="546100"/>
              </a:xfrm>
              <a:prstGeom prst="line">
                <a:avLst/>
              </a:prstGeom>
              <a:noFill/>
              <a:ln w="12700">
                <a:solidFill>
                  <a:srgbClr val="000000"/>
                </a:solidFill>
                <a:round/>
                <a:headEnd type="triangle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ko-KR" altLang="en-US"/>
              </a:p>
            </p:txBody>
          </p:sp>
        </p:grpSp>
        <p:sp>
          <p:nvSpPr>
            <p:cNvPr id="27660" name="Line 35">
              <a:extLst>
                <a:ext uri="{FF2B5EF4-FFF2-40B4-BE49-F238E27FC236}">
                  <a16:creationId xmlns:a16="http://schemas.microsoft.com/office/drawing/2014/main" id="{FF86D284-F5D7-452B-A218-E8EDCB8ED33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33913" y="5037138"/>
              <a:ext cx="584200" cy="12700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8AE225DE-7BC7-4FFE-B815-E63FB58B430D}"/>
              </a:ext>
            </a:extLst>
          </p:cNvPr>
          <p:cNvCxnSpPr/>
          <p:nvPr/>
        </p:nvCxnSpPr>
        <p:spPr>
          <a:xfrm>
            <a:off x="6732588" y="1604963"/>
            <a:ext cx="1655762" cy="304800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>
            <a:extLst>
              <a:ext uri="{FF2B5EF4-FFF2-40B4-BE49-F238E27FC236}">
                <a16:creationId xmlns:a16="http://schemas.microsoft.com/office/drawing/2014/main" id="{A46B1F37-E22F-4227-9D97-CA2E2DD0514B}"/>
              </a:ext>
            </a:extLst>
          </p:cNvPr>
          <p:cNvSpPr/>
          <p:nvPr/>
        </p:nvSpPr>
        <p:spPr>
          <a:xfrm>
            <a:off x="5780088" y="5491163"/>
            <a:ext cx="209550" cy="442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F66EF65-3CCF-412C-A38F-41EE654FDAC3}"/>
              </a:ext>
            </a:extLst>
          </p:cNvPr>
          <p:cNvCxnSpPr>
            <a:stCxn id="27662" idx="2"/>
            <a:endCxn id="7" idx="6"/>
          </p:cNvCxnSpPr>
          <p:nvPr/>
        </p:nvCxnSpPr>
        <p:spPr>
          <a:xfrm flipH="1">
            <a:off x="5989638" y="3498850"/>
            <a:ext cx="273050" cy="221456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4BB6023-50F9-45CB-894E-2DEC5E338508}"/>
              </a:ext>
            </a:extLst>
          </p:cNvPr>
          <p:cNvCxnSpPr/>
          <p:nvPr/>
        </p:nvCxnSpPr>
        <p:spPr>
          <a:xfrm>
            <a:off x="5305425" y="2809875"/>
            <a:ext cx="579438" cy="2563813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제목 1">
            <a:extLst>
              <a:ext uri="{FF2B5EF4-FFF2-40B4-BE49-F238E27FC236}">
                <a16:creationId xmlns:a16="http://schemas.microsoft.com/office/drawing/2014/main" id="{0C3536FC-B618-41D6-9397-673C5AE7C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Modeling a Sequential Circuit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F193393-2553-4513-90AF-F8CC5CEB4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786313"/>
          </a:xfrm>
        </p:spPr>
        <p:txBody>
          <a:bodyPr/>
          <a:lstStyle/>
          <a:p>
            <a:pPr>
              <a:defRPr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For most sequential circuits (like universal shift register), </a:t>
            </a:r>
            <a:b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it is hard to implement with gate-level modeling.</a:t>
            </a:r>
            <a:b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So, you can use </a:t>
            </a:r>
            <a:r>
              <a:rPr lang="en-US" altLang="ko-KR" b="1" dirty="0">
                <a:latin typeface="Arial" panose="020B0604020202020204" pitchFamily="34" charset="0"/>
                <a:cs typeface="Arial" panose="020B0604020202020204" pitchFamily="34" charset="0"/>
              </a:rPr>
              <a:t>behavioral modeling</a:t>
            </a: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0" indent="0">
              <a:buFont typeface="Wingdings" pitchFamily="2" charset="2"/>
              <a:buNone/>
              <a:defRPr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Font typeface="Wingdings" pitchFamily="2" charset="2"/>
              <a:buNone/>
              <a:defRPr/>
            </a:pPr>
            <a:endParaRPr lang="ko-KR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1FDEE4-C02E-40E8-A648-886AD8D57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 dirty="0"/>
          </a:p>
        </p:txBody>
      </p:sp>
      <p:sp>
        <p:nvSpPr>
          <p:cNvPr id="21509" name="슬라이드 번호 개체 틀 4">
            <a:extLst>
              <a:ext uri="{FF2B5EF4-FFF2-40B4-BE49-F238E27FC236}">
                <a16:creationId xmlns:a16="http://schemas.microsoft.com/office/drawing/2014/main" id="{3EDF7059-A7CD-4016-94B4-E2DCCA9B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800E1A1-092C-401E-A3F9-4592E7076943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3E5DA380-25A4-4ECD-AECC-A71F738E7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7171" name="슬라이드 번호 개체 틀 2">
            <a:extLst>
              <a:ext uri="{FF2B5EF4-FFF2-40B4-BE49-F238E27FC236}">
                <a16:creationId xmlns:a16="http://schemas.microsoft.com/office/drawing/2014/main" id="{0BC565BD-DFB0-427F-AD07-DF8AE18E0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8EA6D8-6C89-4148-9CB9-1A8B3676CD43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7172" name="제목 3">
            <a:extLst>
              <a:ext uri="{FF2B5EF4-FFF2-40B4-BE49-F238E27FC236}">
                <a16:creationId xmlns:a16="http://schemas.microsoft.com/office/drawing/2014/main" id="{9E1C98EE-B900-4694-98DB-71B50AA0D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73" name="내용 개체 틀 4">
            <a:extLst>
              <a:ext uri="{FF2B5EF4-FFF2-40B4-BE49-F238E27FC236}">
                <a16:creationId xmlns:a16="http://schemas.microsoft.com/office/drawing/2014/main" id="{B758DA24-0362-4CA1-AAD5-60CB74938996}"/>
              </a:ext>
            </a:extLst>
          </p:cNvPr>
          <p:cNvSpPr txBox="1">
            <a:spLocks/>
          </p:cNvSpPr>
          <p:nvPr/>
        </p:nvSpPr>
        <p:spPr bwMode="auto">
          <a:xfrm>
            <a:off x="457200" y="1500188"/>
            <a:ext cx="8229600" cy="4592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</a:p>
          <a:p>
            <a:pPr lvl="1" eaLnBrk="1" hangingPunct="1">
              <a:lnSpc>
                <a:spcPct val="150000"/>
              </a:lnSpc>
              <a:buFontTx/>
              <a:buChar char="-"/>
            </a:pPr>
            <a:r>
              <a:rPr kumimoji="0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Basic Register</a:t>
            </a:r>
          </a:p>
          <a:p>
            <a:pPr lvl="1" eaLnBrk="1" hangingPunct="1">
              <a:lnSpc>
                <a:spcPct val="150000"/>
              </a:lnSpc>
              <a:buFontTx/>
              <a:buChar char="-"/>
            </a:pPr>
            <a:r>
              <a:rPr kumimoji="0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4bit Shift Register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Shift Register Application</a:t>
            </a:r>
          </a:p>
          <a:p>
            <a:pPr lvl="1" eaLnBrk="1" hangingPunct="1">
              <a:lnSpc>
                <a:spcPct val="150000"/>
              </a:lnSpc>
              <a:buFontTx/>
              <a:buChar char="-"/>
            </a:pPr>
            <a:r>
              <a:rPr kumimoji="0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8bit Universal Shift Register</a:t>
            </a:r>
          </a:p>
          <a:p>
            <a:pPr lvl="1" eaLnBrk="1" hangingPunct="1">
              <a:lnSpc>
                <a:spcPct val="150000"/>
              </a:lnSpc>
              <a:buFontTx/>
              <a:buChar char="-"/>
            </a:pPr>
            <a:r>
              <a:rPr kumimoji="0"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4bit Binary Counter</a:t>
            </a:r>
            <a:endParaRPr lang="en-US" altLang="ko-KR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SNU LD Board</a:t>
            </a:r>
          </a:p>
          <a:p>
            <a:pPr eaLnBrk="1" hangingPunct="1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kumimoji="0" lang="en-US" altLang="ko-KR" sz="2400" b="1" dirty="0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5E5790D6-12A8-408A-B419-F2A113D6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46325"/>
            <a:ext cx="8229600" cy="230346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SNU LD Board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97AF1C09-8EF9-4136-B538-B9A1B35F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1A9011-1ED8-4099-90F2-06E61963F26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A277FBA5-9E5B-4300-ADC4-E3F39DBF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What is FPGA?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147" name="내용 개체 틀 2"/>
          <p:cNvSpPr>
            <a:spLocks noGrp="1"/>
          </p:cNvSpPr>
          <p:nvPr>
            <p:ph idx="1"/>
          </p:nvPr>
        </p:nvSpPr>
        <p:spPr>
          <a:xfrm>
            <a:off x="539750" y="1439863"/>
            <a:ext cx="7920038" cy="5040312"/>
          </a:xfrm>
        </p:spPr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altLang="ko-KR" dirty="0"/>
              <a:t>FPGAs(Field Programmable Gate Arrays) are semiconductor devices that can be programmed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ko-KR" dirty="0"/>
              <a:t>2-D array of logic blocks and flip-flops with electrically programmable interconnections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ko-KR" dirty="0"/>
              <a:t>Programmable Logic Device(PLD) with high density and capable of implementing different functions faster.</a:t>
            </a:r>
          </a:p>
          <a:p>
            <a:pPr lvl="1">
              <a:lnSpc>
                <a:spcPct val="90000"/>
              </a:lnSpc>
              <a:defRPr/>
            </a:pPr>
            <a:r>
              <a:rPr lang="en-US" altLang="ko-KR" dirty="0"/>
              <a:t>Functionalities of an FPGA can be (re)programmed by downloading a configuration into the device</a:t>
            </a:r>
          </a:p>
          <a:p>
            <a:pPr marL="457200" lvl="1" indent="0">
              <a:lnSpc>
                <a:spcPct val="90000"/>
              </a:lnSpc>
              <a:buFont typeface="Arial" panose="020B0604020202020204" pitchFamily="34" charset="0"/>
              <a:buNone/>
              <a:defRPr/>
            </a:pPr>
            <a:endParaRPr lang="en-US" altLang="ko-KR" dirty="0"/>
          </a:p>
        </p:txBody>
      </p:sp>
      <p:sp>
        <p:nvSpPr>
          <p:cNvPr id="8196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08B2AF4-91E7-48F5-8530-E172EB0C6B1B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8197" name="Picture 7" descr="http://www.ni.com/cms/images/devzone/tut/swvvifhq5585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3859213"/>
            <a:ext cx="547687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0525" y="5356225"/>
            <a:ext cx="1728788" cy="138588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Users configure</a:t>
            </a:r>
          </a:p>
          <a:p>
            <a:pPr>
              <a:defRPr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intersection between logic blocks</a:t>
            </a:r>
          </a:p>
          <a:p>
            <a:pPr>
              <a:defRPr/>
            </a:pPr>
            <a:r>
              <a:rPr lang="en-US" altLang="ko-KR" sz="1400" dirty="0">
                <a:latin typeface="Arial" panose="020B0604020202020204" pitchFamily="34" charset="0"/>
                <a:cs typeface="Arial" panose="020B0604020202020204" pitchFamily="34" charset="0"/>
              </a:rPr>
              <a:t>and function of each block</a:t>
            </a:r>
            <a:endParaRPr lang="ko-KR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화살표 연결선 4"/>
          <p:cNvCxnSpPr/>
          <p:nvPr/>
        </p:nvCxnSpPr>
        <p:spPr>
          <a:xfrm flipV="1">
            <a:off x="1666875" y="5254625"/>
            <a:ext cx="381000" cy="606425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1616075" y="5808663"/>
            <a:ext cx="647700" cy="481012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CMALAB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7535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SNU Logic Design Board</a:t>
            </a:r>
          </a:p>
        </p:txBody>
      </p:sp>
      <p:sp>
        <p:nvSpPr>
          <p:cNvPr id="9219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D6397BC-E9A4-48B2-A739-DC3192B9439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06" t="59167" r="49037" b="9167"/>
          <a:stretch>
            <a:fillRect/>
          </a:stretch>
        </p:blipFill>
        <p:spPr bwMode="auto">
          <a:xfrm>
            <a:off x="5291138" y="2022475"/>
            <a:ext cx="3744912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18001" r="45000" b="43832"/>
          <a:stretch>
            <a:fillRect/>
          </a:stretch>
        </p:blipFill>
        <p:spPr bwMode="auto">
          <a:xfrm>
            <a:off x="1257300" y="2090738"/>
            <a:ext cx="4113213" cy="436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3" t="23000" r="64999" b="64438"/>
          <a:stretch>
            <a:fillRect/>
          </a:stretch>
        </p:blipFill>
        <p:spPr bwMode="auto">
          <a:xfrm>
            <a:off x="107950" y="1628775"/>
            <a:ext cx="1439863" cy="108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직선 화살표 연결선 9"/>
          <p:cNvCxnSpPr/>
          <p:nvPr/>
        </p:nvCxnSpPr>
        <p:spPr>
          <a:xfrm flipH="1" flipV="1">
            <a:off x="900113" y="2714625"/>
            <a:ext cx="357187" cy="584200"/>
          </a:xfrm>
          <a:prstGeom prst="straightConnector1">
            <a:avLst/>
          </a:prstGeom>
          <a:ln w="1905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CMALAB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98514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SNU Logic Design Board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3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961ADFD-D446-4FAE-AF31-D2C862E108A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1024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1" t="17079" r="31770" b="24854"/>
          <a:stretch>
            <a:fillRect/>
          </a:stretch>
        </p:blipFill>
        <p:spPr bwMode="auto">
          <a:xfrm>
            <a:off x="1508125" y="1955800"/>
            <a:ext cx="5040313" cy="485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21" t="79150" r="56657" b="5666"/>
          <a:stretch>
            <a:fillRect/>
          </a:stretch>
        </p:blipFill>
        <p:spPr bwMode="auto">
          <a:xfrm>
            <a:off x="6584950" y="2251075"/>
            <a:ext cx="2344738" cy="173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291" t="79150" r="44887" b="5666"/>
          <a:stretch>
            <a:fillRect/>
          </a:stretch>
        </p:blipFill>
        <p:spPr bwMode="auto">
          <a:xfrm>
            <a:off x="6700838" y="3960813"/>
            <a:ext cx="2162175" cy="173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302" t="79150" r="31770" b="9949"/>
          <a:stretch>
            <a:fillRect/>
          </a:stretch>
        </p:blipFill>
        <p:spPr bwMode="auto">
          <a:xfrm>
            <a:off x="6672263" y="5229225"/>
            <a:ext cx="2363787" cy="1246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01" name="TextBox 1"/>
          <p:cNvSpPr txBox="1">
            <a:spLocks noChangeArrowheads="1"/>
          </p:cNvSpPr>
          <p:nvPr/>
        </p:nvSpPr>
        <p:spPr bwMode="auto">
          <a:xfrm>
            <a:off x="539750" y="1439863"/>
            <a:ext cx="4310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2200" b="1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FPGA(Spartan-3AN TQG144)</a:t>
            </a:r>
          </a:p>
        </p:txBody>
      </p:sp>
      <p:pic>
        <p:nvPicPr>
          <p:cNvPr id="1024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64" t="38289" r="56989" b="52312"/>
          <a:stretch>
            <a:fillRect/>
          </a:stretch>
        </p:blipFill>
        <p:spPr bwMode="auto">
          <a:xfrm>
            <a:off x="555625" y="2133600"/>
            <a:ext cx="1233488" cy="107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3021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SNU Logic Design Board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20" name="TextBox 10"/>
          <p:cNvSpPr txBox="1">
            <a:spLocks noChangeArrowheads="1"/>
          </p:cNvSpPr>
          <p:nvPr/>
        </p:nvSpPr>
        <p:spPr bwMode="auto">
          <a:xfrm>
            <a:off x="539750" y="1439863"/>
            <a:ext cx="25193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2200" b="1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I/O Connectors</a:t>
            </a:r>
          </a:p>
        </p:txBody>
      </p:sp>
      <p:pic>
        <p:nvPicPr>
          <p:cNvPr id="11268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5" t="19333" r="42847" b="42232"/>
          <a:stretch>
            <a:fillRect/>
          </a:stretch>
        </p:blipFill>
        <p:spPr bwMode="auto">
          <a:xfrm>
            <a:off x="792163" y="2060575"/>
            <a:ext cx="3600450" cy="3598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63734" r="50694" b="14719"/>
          <a:stretch>
            <a:fillRect/>
          </a:stretch>
        </p:blipFill>
        <p:spPr bwMode="auto">
          <a:xfrm>
            <a:off x="4537075" y="4097338"/>
            <a:ext cx="1800225" cy="153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25" t="57745" r="62587" b="22221"/>
          <a:stretch>
            <a:fillRect/>
          </a:stretch>
        </p:blipFill>
        <p:spPr bwMode="auto">
          <a:xfrm>
            <a:off x="4513263" y="2079625"/>
            <a:ext cx="642937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1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27444" r="53918" b="36729"/>
          <a:stretch>
            <a:fillRect/>
          </a:stretch>
        </p:blipFill>
        <p:spPr bwMode="auto">
          <a:xfrm>
            <a:off x="6372225" y="2393950"/>
            <a:ext cx="1800225" cy="319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2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273" t="57745" r="50488" b="22221"/>
          <a:stretch>
            <a:fillRect/>
          </a:stretch>
        </p:blipFill>
        <p:spPr bwMode="auto">
          <a:xfrm>
            <a:off x="5232400" y="2079625"/>
            <a:ext cx="635000" cy="187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3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C1010D-14F1-4D18-AE9E-D86DA5E68B88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0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CMALAB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441805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SNU Logic Design Board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3" name="TextBox 10"/>
          <p:cNvSpPr txBox="1">
            <a:spLocks noChangeArrowheads="1"/>
          </p:cNvSpPr>
          <p:nvPr/>
        </p:nvSpPr>
        <p:spPr bwMode="auto">
          <a:xfrm>
            <a:off x="539750" y="1439863"/>
            <a:ext cx="6753225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285750" indent="-2857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2200" b="1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Connect to PC with Xilinx Platform Cable USB</a:t>
            </a:r>
          </a:p>
          <a:p>
            <a:pPr lvl="1" latinLnBrk="0">
              <a:spcBef>
                <a:spcPct val="0"/>
              </a:spcBef>
              <a:buFont typeface="Arial" charset="0"/>
              <a:buChar char="•"/>
              <a:defRPr/>
            </a:pPr>
            <a:r>
              <a:rPr lang="en-US" altLang="ko-KR" sz="1800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Connect each tag to the matching pin</a:t>
            </a:r>
          </a:p>
          <a:p>
            <a:pPr lvl="1" latinLnBrk="0">
              <a:spcBef>
                <a:spcPct val="0"/>
              </a:spcBef>
              <a:buFont typeface="Arial" charset="0"/>
              <a:buChar char="•"/>
              <a:defRPr/>
            </a:pPr>
            <a:r>
              <a:rPr lang="en-US" altLang="ko-KR" sz="1800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Connect the USB cable to PC</a:t>
            </a:r>
          </a:p>
        </p:txBody>
      </p:sp>
      <p:pic>
        <p:nvPicPr>
          <p:cNvPr id="1229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13" t="22000" r="22153" b="29778"/>
          <a:stretch>
            <a:fillRect/>
          </a:stretch>
        </p:blipFill>
        <p:spPr bwMode="auto">
          <a:xfrm>
            <a:off x="985838" y="2528888"/>
            <a:ext cx="7199312" cy="4068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슬라이드 번호 개체 틀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A4210BB-2AC9-466A-B240-FD74F9BEB292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9479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Half Adder on FPGA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7" name="내용 개체 틀 4"/>
          <p:cNvSpPr txBox="1">
            <a:spLocks/>
          </p:cNvSpPr>
          <p:nvPr/>
        </p:nvSpPr>
        <p:spPr bwMode="auto">
          <a:xfrm>
            <a:off x="539750" y="1439863"/>
            <a:ext cx="8496300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 Create a new project and make a half adder as a schematic source below</a:t>
            </a:r>
          </a:p>
        </p:txBody>
      </p:sp>
      <p:pic>
        <p:nvPicPr>
          <p:cNvPr id="13316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" r="39365" b="26476"/>
          <a:stretch>
            <a:fillRect/>
          </a:stretch>
        </p:blipFill>
        <p:spPr bwMode="auto">
          <a:xfrm>
            <a:off x="1042988" y="2228850"/>
            <a:ext cx="6121400" cy="451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D1204A-73CA-41DE-931D-B3C66058064F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6560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Half Adder on FPGA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267" name="내용 개체 틀 4"/>
          <p:cNvSpPr txBox="1">
            <a:spLocks/>
          </p:cNvSpPr>
          <p:nvPr/>
        </p:nvSpPr>
        <p:spPr bwMode="auto">
          <a:xfrm>
            <a:off x="539750" y="1439863"/>
            <a:ext cx="835342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 On ‘Design’ tab, click User Constraints &gt; I/O Pin Planning(</a:t>
            </a:r>
            <a:r>
              <a:rPr lang="en-US" altLang="ko-KR" sz="1800" b="1" dirty="0" err="1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PlanAhead</a:t>
            </a:r>
            <a:r>
              <a:rPr lang="en-US" altLang="ko-KR" sz="1800" b="1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) – Post-Synthesis</a:t>
            </a:r>
          </a:p>
          <a:p>
            <a:pPr latinLnBrk="0">
              <a:spcBef>
                <a:spcPct val="0"/>
              </a:spcBef>
              <a:defRPr/>
            </a:pPr>
            <a:endParaRPr lang="en-US" altLang="ko-KR" sz="1800" b="1" dirty="0"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pic>
        <p:nvPicPr>
          <p:cNvPr id="1434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4" r="25397" b="26476"/>
          <a:stretch>
            <a:fillRect/>
          </a:stretch>
        </p:blipFill>
        <p:spPr bwMode="auto">
          <a:xfrm>
            <a:off x="971550" y="2205038"/>
            <a:ext cx="7199313" cy="431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1187450" y="5187950"/>
            <a:ext cx="1309688" cy="1444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1258888" y="6342063"/>
            <a:ext cx="504825" cy="21748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4343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ED2C988-56F8-43C4-82DE-6B13481960A2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12270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1317625" y="4619625"/>
            <a:ext cx="1309688" cy="1444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" r="33264" b="27917"/>
          <a:stretch>
            <a:fillRect/>
          </a:stretch>
        </p:blipFill>
        <p:spPr bwMode="auto">
          <a:xfrm>
            <a:off x="1042988" y="1989138"/>
            <a:ext cx="7200900" cy="472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Half Adder on FPGA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 bwMode="auto">
          <a:xfrm>
            <a:off x="539750" y="1439863"/>
            <a:ext cx="7993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 Click ‘Yes’ to start </a:t>
            </a:r>
            <a:r>
              <a:rPr lang="en-US" altLang="ko-KR" sz="1800" b="1" dirty="0" err="1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PlanAhead</a:t>
            </a:r>
            <a:r>
              <a:rPr lang="en-US" altLang="ko-KR" sz="1800" b="1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 to create UCF file</a:t>
            </a:r>
          </a:p>
          <a:p>
            <a:pPr latinLnBrk="0">
              <a:spcBef>
                <a:spcPct val="0"/>
              </a:spcBef>
              <a:defRPr/>
            </a:pPr>
            <a:endParaRPr lang="en-US" altLang="ko-KR" sz="1800" b="1" dirty="0"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940425" y="5349875"/>
            <a:ext cx="503238" cy="21748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36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EE8BD8D-DE01-44D8-B389-61891E650E75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4692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59" t="11658" r="35281" b="27292"/>
          <a:stretch>
            <a:fillRect/>
          </a:stretch>
        </p:blipFill>
        <p:spPr bwMode="auto">
          <a:xfrm>
            <a:off x="323850" y="1989138"/>
            <a:ext cx="6480175" cy="464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2770188" y="5470525"/>
            <a:ext cx="655637" cy="1905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2770188" y="5662613"/>
            <a:ext cx="655637" cy="214312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Half Adder on FPGA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내용 개체 틀 4"/>
          <p:cNvSpPr txBox="1">
            <a:spLocks/>
          </p:cNvSpPr>
          <p:nvPr/>
        </p:nvSpPr>
        <p:spPr bwMode="auto">
          <a:xfrm>
            <a:off x="539750" y="1439863"/>
            <a:ext cx="7993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 Choose I/O pins that you’ll use for your half adder</a:t>
            </a:r>
          </a:p>
          <a:p>
            <a:pPr latinLnBrk="0">
              <a:spcBef>
                <a:spcPct val="0"/>
              </a:spcBef>
              <a:defRPr/>
            </a:pPr>
            <a:endParaRPr lang="en-US" altLang="ko-KR" sz="1800" b="1" dirty="0"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pic>
        <p:nvPicPr>
          <p:cNvPr id="1639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 t="19284" r="34682" b="25334"/>
          <a:stretch>
            <a:fillRect/>
          </a:stretch>
        </p:blipFill>
        <p:spPr bwMode="auto">
          <a:xfrm>
            <a:off x="7019925" y="739775"/>
            <a:ext cx="1800225" cy="3582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937" t="19284" r="34682" b="78253"/>
          <a:stretch>
            <a:fillRect/>
          </a:stretch>
        </p:blipFill>
        <p:spPr bwMode="auto">
          <a:xfrm>
            <a:off x="7019925" y="620713"/>
            <a:ext cx="1800225" cy="1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6" t="72369" r="52063" b="25903"/>
          <a:stretch>
            <a:fillRect/>
          </a:stretch>
        </p:blipFill>
        <p:spPr bwMode="auto">
          <a:xfrm>
            <a:off x="7034213" y="779463"/>
            <a:ext cx="1827212" cy="114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직사각형 18"/>
          <p:cNvSpPr/>
          <p:nvPr/>
        </p:nvSpPr>
        <p:spPr>
          <a:xfrm>
            <a:off x="7069138" y="779463"/>
            <a:ext cx="1728787" cy="2444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7056438" y="3644900"/>
            <a:ext cx="1728787" cy="2270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1639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18" t="18001" r="45000" b="43832"/>
          <a:stretch>
            <a:fillRect/>
          </a:stretch>
        </p:blipFill>
        <p:spPr bwMode="auto">
          <a:xfrm>
            <a:off x="6867525" y="4421188"/>
            <a:ext cx="2160588" cy="2290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직사각형 21"/>
          <p:cNvSpPr/>
          <p:nvPr/>
        </p:nvSpPr>
        <p:spPr>
          <a:xfrm>
            <a:off x="7908925" y="5889625"/>
            <a:ext cx="407988" cy="2444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직사각형 22"/>
          <p:cNvSpPr/>
          <p:nvPr/>
        </p:nvSpPr>
        <p:spPr>
          <a:xfrm>
            <a:off x="8258175" y="4667250"/>
            <a:ext cx="215900" cy="227013"/>
          </a:xfrm>
          <a:prstGeom prst="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16400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fld id="{53F9FDC1-1D5E-489D-8DDF-F114BFEC7FEF}" type="slidenum">
              <a:rPr kumimoji="0" lang="ko-KR" altLang="en-US" smtClean="0">
                <a:solidFill>
                  <a:srgbClr val="898989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pPr/>
              <a:t>29</a:t>
            </a:fld>
            <a:endParaRPr kumimoji="0" lang="ko-KR" altLang="en-US">
              <a:solidFill>
                <a:srgbClr val="898989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84680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B7A7C1C8-CB7D-4F76-88F7-EB5DD758EE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46325"/>
            <a:ext cx="8229600" cy="230346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Registers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5" name="Slide Number Placeholder 3">
            <a:extLst>
              <a:ext uri="{FF2B5EF4-FFF2-40B4-BE49-F238E27FC236}">
                <a16:creationId xmlns:a16="http://schemas.microsoft.com/office/drawing/2014/main" id="{4EB178E1-F79A-467D-A4B3-3C064A41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7C70F9-AEA9-4C20-919D-0043259AA53A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305CC4DF-4BB3-4EFE-9CDD-740A3C514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내용 개체 틀 4"/>
          <p:cNvSpPr txBox="1">
            <a:spLocks/>
          </p:cNvSpPr>
          <p:nvPr/>
        </p:nvSpPr>
        <p:spPr bwMode="auto">
          <a:xfrm>
            <a:off x="539750" y="1439863"/>
            <a:ext cx="7993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Go to the ‘Design’ tab and double click ‘Configure Target Device’</a:t>
            </a:r>
          </a:p>
        </p:txBody>
      </p:sp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" r="32539" b="27873"/>
          <a:stretch>
            <a:fillRect/>
          </a:stretch>
        </p:blipFill>
        <p:spPr bwMode="auto">
          <a:xfrm>
            <a:off x="971550" y="1916113"/>
            <a:ext cx="7199313" cy="467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289050" y="6408738"/>
            <a:ext cx="576263" cy="2111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14425" y="5264150"/>
            <a:ext cx="1441450" cy="144463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Half Adder on FPGA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415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1CE030D-3799-42F7-ADDD-0EBDFFD22E0E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96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내용 개체 틀 4"/>
          <p:cNvSpPr txBox="1">
            <a:spLocks/>
          </p:cNvSpPr>
          <p:nvPr/>
        </p:nvSpPr>
        <p:spPr bwMode="auto">
          <a:xfrm>
            <a:off x="539750" y="1439863"/>
            <a:ext cx="7993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 Click OK to create an </a:t>
            </a:r>
            <a:r>
              <a:rPr lang="en-US" altLang="ko-KR" sz="1800" b="1" dirty="0" err="1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iMPACT</a:t>
            </a:r>
            <a:r>
              <a:rPr lang="en-US" altLang="ko-KR" sz="1800" b="1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 file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2" r="31825" b="28000"/>
          <a:stretch>
            <a:fillRect/>
          </a:stretch>
        </p:blipFill>
        <p:spPr bwMode="auto">
          <a:xfrm>
            <a:off x="971550" y="1979613"/>
            <a:ext cx="7199313" cy="461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5967413" y="5235575"/>
            <a:ext cx="576262" cy="2111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Half Adder on FPGA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8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95C99EC-7CC5-4814-B3F4-DA797F59E495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1240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내용 개체 틀 4"/>
          <p:cNvSpPr txBox="1">
            <a:spLocks/>
          </p:cNvSpPr>
          <p:nvPr/>
        </p:nvSpPr>
        <p:spPr bwMode="auto">
          <a:xfrm>
            <a:off x="539750" y="1439863"/>
            <a:ext cx="7993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Double click “Boundary Scan”</a:t>
            </a: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87" t="10539" r="39285" b="22414"/>
          <a:stretch>
            <a:fillRect/>
          </a:stretch>
        </p:blipFill>
        <p:spPr bwMode="auto">
          <a:xfrm>
            <a:off x="1042988" y="1916113"/>
            <a:ext cx="5399087" cy="417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1277938" y="2368550"/>
            <a:ext cx="568325" cy="2111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Half Adder on FPGA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462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507BCAC-B23A-463A-8384-558F276C34A4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8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CMALAB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2035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내용 개체 틀 4"/>
          <p:cNvSpPr txBox="1">
            <a:spLocks/>
          </p:cNvSpPr>
          <p:nvPr/>
        </p:nvSpPr>
        <p:spPr bwMode="auto">
          <a:xfrm>
            <a:off x="539750" y="1439863"/>
            <a:ext cx="7993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Right click the blue words and click ‘Initialize Chain’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317625" y="2441575"/>
            <a:ext cx="568325" cy="2111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08" t="10730" r="39365" b="22603"/>
          <a:stretch>
            <a:fillRect/>
          </a:stretch>
        </p:blipFill>
        <p:spPr bwMode="auto">
          <a:xfrm>
            <a:off x="1042988" y="1916113"/>
            <a:ext cx="5400675" cy="415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/>
          <p:cNvSpPr/>
          <p:nvPr/>
        </p:nvSpPr>
        <p:spPr>
          <a:xfrm>
            <a:off x="4140200" y="3838575"/>
            <a:ext cx="1295400" cy="2111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Half Adder on FPGA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8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252CA37-72E9-4055-A106-CA0C7C21160F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11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CMALAB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649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내용 개체 틀 4"/>
          <p:cNvSpPr txBox="1">
            <a:spLocks/>
          </p:cNvSpPr>
          <p:nvPr/>
        </p:nvSpPr>
        <p:spPr bwMode="auto">
          <a:xfrm>
            <a:off x="539750" y="1439863"/>
            <a:ext cx="7993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Check the ‘Identify Succeeded’ notification, then click ‘Yes’ in the popup window to open your schematic source</a:t>
            </a:r>
          </a:p>
        </p:txBody>
      </p:sp>
      <p:pic>
        <p:nvPicPr>
          <p:cNvPr id="2150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" t="10556" r="39305" b="22444"/>
          <a:stretch>
            <a:fillRect/>
          </a:stretch>
        </p:blipFill>
        <p:spPr bwMode="auto">
          <a:xfrm>
            <a:off x="1042988" y="2205038"/>
            <a:ext cx="5400675" cy="417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427538" y="4316413"/>
            <a:ext cx="504825" cy="2111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Half Adder on FPGA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10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8C31B47-0140-4041-BE89-71088C79BAA8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9981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내용 개체 틀 4"/>
          <p:cNvSpPr txBox="1">
            <a:spLocks/>
          </p:cNvSpPr>
          <p:nvPr/>
        </p:nvSpPr>
        <p:spPr bwMode="auto">
          <a:xfrm>
            <a:off x="539750" y="1439863"/>
            <a:ext cx="7993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algn="just" latinLnBrk="0">
              <a:spcBef>
                <a:spcPct val="0"/>
              </a:spcBef>
              <a:defRPr/>
            </a:pPr>
            <a:r>
              <a:rPr lang="en-US" altLang="ko-KR" sz="1800" b="1" dirty="0">
                <a:latin typeface="Arial" panose="020B0604020202020204" pitchFamily="34" charset="0"/>
                <a:ea typeface="한컴바탕" panose="02030600000101010101" pitchFamily="18" charset="2"/>
                <a:cs typeface="Arial" panose="020B0604020202020204" pitchFamily="34" charset="0"/>
              </a:rPr>
              <a:t>Click and open the schematic source you’ve written</a:t>
            </a: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8" t="10445" r="39305" b="22890"/>
          <a:stretch>
            <a:fillRect/>
          </a:stretch>
        </p:blipFill>
        <p:spPr bwMode="auto">
          <a:xfrm>
            <a:off x="1044575" y="2006600"/>
            <a:ext cx="5399088" cy="415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4284663" y="3395663"/>
            <a:ext cx="792162" cy="2111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Half Adder on FPGA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534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D029AC-1172-4AE3-A512-F43B380177E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08433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10445" r="39375" b="22556"/>
          <a:stretch>
            <a:fillRect/>
          </a:stretch>
        </p:blipFill>
        <p:spPr bwMode="auto">
          <a:xfrm>
            <a:off x="1042988" y="2046288"/>
            <a:ext cx="5399087" cy="419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5" name="내용 개체 틀 4"/>
          <p:cNvSpPr txBox="1">
            <a:spLocks/>
          </p:cNvSpPr>
          <p:nvPr/>
        </p:nvSpPr>
        <p:spPr bwMode="auto">
          <a:xfrm>
            <a:off x="539750" y="1439863"/>
            <a:ext cx="7993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algn="just" latinLnBrk="0">
              <a:spcBef>
                <a:spcPct val="0"/>
              </a:spcBef>
            </a:pPr>
            <a:r>
              <a:rPr lang="en-US" altLang="ko-KR" sz="1800" b="1" dirty="0">
                <a:latin typeface="Arial" panose="020B0604020202020204" pitchFamily="34" charset="0"/>
                <a:cs typeface="Arial" panose="020B0604020202020204" pitchFamily="34" charset="0"/>
              </a:rPr>
              <a:t>Check the following settings and click ‘OK’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427538" y="4941888"/>
            <a:ext cx="504825" cy="21113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Half Adder on FPGA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558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55F7A79-05C0-45EE-896E-DC8FFFF7AD8C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147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내용 개체 틀 4"/>
          <p:cNvSpPr txBox="1">
            <a:spLocks/>
          </p:cNvSpPr>
          <p:nvPr/>
        </p:nvSpPr>
        <p:spPr bwMode="auto">
          <a:xfrm>
            <a:off x="539750" y="1439863"/>
            <a:ext cx="8424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Double click ‘Program FPGA Only’, then check the ‘Program Succeeded’ notification.</a:t>
            </a:r>
          </a:p>
        </p:txBody>
      </p:sp>
      <p:pic>
        <p:nvPicPr>
          <p:cNvPr id="245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96" t="10445" r="39236" b="22667"/>
          <a:stretch>
            <a:fillRect/>
          </a:stretch>
        </p:blipFill>
        <p:spPr bwMode="auto">
          <a:xfrm>
            <a:off x="1042988" y="2205038"/>
            <a:ext cx="5400675" cy="416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971550" y="4308475"/>
            <a:ext cx="1512888" cy="19843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Half Adder on FPGA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582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CE11487-996C-474D-8360-F2738BAD2D3A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9153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67" b="4543"/>
          <a:stretch>
            <a:fillRect/>
          </a:stretch>
        </p:blipFill>
        <p:spPr bwMode="auto">
          <a:xfrm>
            <a:off x="4516438" y="1320800"/>
            <a:ext cx="4440237" cy="5256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968FD5F-C8D6-4D83-AEEB-3B745A641185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5604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Using In-System Memory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4813300" y="4953000"/>
            <a:ext cx="188436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606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5263" y="5229225"/>
            <a:ext cx="1981200" cy="152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20"/>
          <p:cNvSpPr txBox="1">
            <a:spLocks noChangeArrowheads="1"/>
          </p:cNvSpPr>
          <p:nvPr/>
        </p:nvSpPr>
        <p:spPr bwMode="auto">
          <a:xfrm>
            <a:off x="457200" y="1412875"/>
            <a:ext cx="4356100" cy="403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800100" indent="-34290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latinLnBrk="0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FPGA are sprouted from </a:t>
            </a:r>
            <a:br>
              <a:rPr lang="en-US" altLang="ko-KR" sz="1600" dirty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PROM(Programmable Read-Only Memory)</a:t>
            </a:r>
            <a:br>
              <a:rPr lang="en-US" altLang="ko-KR" sz="1600" dirty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which is non-volatile</a:t>
            </a:r>
          </a:p>
          <a:p>
            <a:pPr latinLnBrk="0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endParaRPr lang="en-US" altLang="ko-KR" sz="16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  <a:p>
            <a:pPr latinLnBrk="0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Nowadays, most FPGAs consist of</a:t>
            </a:r>
            <a:br>
              <a:rPr lang="en-US" altLang="ko-KR" sz="1600" dirty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</a:b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SRAM</a:t>
            </a:r>
            <a:r>
              <a:rPr lang="en-US" altLang="ko-KR" sz="1600" dirty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(Static Random-Access Memory)</a:t>
            </a:r>
            <a:br>
              <a:rPr lang="en-US" altLang="ko-KR" sz="1600" dirty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which is </a:t>
            </a: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volatile</a:t>
            </a:r>
            <a:r>
              <a:rPr lang="en-US" altLang="ko-KR" sz="1600" dirty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, to increase capacity</a:t>
            </a:r>
          </a:p>
          <a:p>
            <a:pPr latinLnBrk="0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endParaRPr lang="en-US" altLang="ko-KR" sz="16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  <a:p>
            <a:pPr latinLnBrk="0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So, some </a:t>
            </a: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non-volatile(hybrid) FPGAs</a:t>
            </a:r>
            <a:br>
              <a:rPr lang="en-US" altLang="ko-KR" sz="1600" dirty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</a:br>
            <a:r>
              <a:rPr lang="en-US" altLang="ko-KR" sz="1600" dirty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(including our Spartan-3AN) has an </a:t>
            </a:r>
            <a:r>
              <a:rPr lang="en-US" altLang="ko-KR" sz="1600" dirty="0">
                <a:solidFill>
                  <a:srgbClr val="C00000"/>
                </a:solidFill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internal flash memory</a:t>
            </a:r>
            <a:endParaRPr lang="en-US" altLang="ko-KR" sz="16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  <a:p>
            <a:pPr latinLnBrk="0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endParaRPr lang="en-US" altLang="ko-KR" sz="16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  <a:p>
            <a:pPr latinLnBrk="0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600" dirty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Using this ISF memory, your program will</a:t>
            </a:r>
          </a:p>
          <a:p>
            <a:pPr marL="0" indent="0" latinLnBrk="0">
              <a:spcBef>
                <a:spcPct val="0"/>
              </a:spcBef>
              <a:buFont typeface="Arial" panose="020B0604020202020204" pitchFamily="34" charset="0"/>
              <a:buNone/>
              <a:defRPr/>
            </a:pPr>
            <a:r>
              <a:rPr lang="en-US" altLang="ko-KR" sz="1600" dirty="0">
                <a:latin typeface="Arial" panose="020B0604020202020204" pitchFamily="34" charset="0"/>
                <a:ea typeface="Arial Unicode MS" panose="020B0604020202020204" pitchFamily="50" charset="-127"/>
                <a:cs typeface="Arial" panose="020B0604020202020204" pitchFamily="34" charset="0"/>
              </a:rPr>
              <a:t>    not be erased after power turnoff</a:t>
            </a:r>
          </a:p>
          <a:p>
            <a:pPr latinLnBrk="0">
              <a:spcBef>
                <a:spcPct val="0"/>
              </a:spcBef>
              <a:buFont typeface="Wingdings" panose="05000000000000000000" pitchFamily="2" charset="2"/>
              <a:buChar char="§"/>
              <a:defRPr/>
            </a:pPr>
            <a:endParaRPr lang="en-US" altLang="ko-KR" sz="1600" dirty="0">
              <a:latin typeface="Arial" panose="020B0604020202020204" pitchFamily="34" charset="0"/>
              <a:ea typeface="Arial Unicode MS" panose="020B0604020202020204" pitchFamily="50" charset="-127"/>
              <a:cs typeface="Arial" panose="020B0604020202020204" pitchFamily="34" charset="0"/>
            </a:endParaRPr>
          </a:p>
        </p:txBody>
      </p:sp>
      <p:cxnSp>
        <p:nvCxnSpPr>
          <p:cNvPr id="13" name="직선 연결선 12"/>
          <p:cNvCxnSpPr/>
          <p:nvPr/>
        </p:nvCxnSpPr>
        <p:spPr>
          <a:xfrm>
            <a:off x="4840288" y="6178550"/>
            <a:ext cx="1884362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4757738" y="2689225"/>
            <a:ext cx="139858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H="1">
            <a:off x="6462713" y="4473575"/>
            <a:ext cx="180975" cy="36036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52124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78" t="24240" r="49814" b="37027"/>
          <a:stretch>
            <a:fillRect/>
          </a:stretch>
        </p:blipFill>
        <p:spPr bwMode="auto">
          <a:xfrm>
            <a:off x="2124075" y="2238375"/>
            <a:ext cx="4792663" cy="442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내용 개체 틀 4"/>
          <p:cNvSpPr txBox="1">
            <a:spLocks/>
          </p:cNvSpPr>
          <p:nvPr/>
        </p:nvSpPr>
        <p:spPr bwMode="auto">
          <a:xfrm>
            <a:off x="539750" y="1439863"/>
            <a:ext cx="84248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To program ISF memory through JTAG, set Mode Select switches and dip-switch as below</a:t>
            </a:r>
          </a:p>
        </p:txBody>
      </p:sp>
      <p:sp>
        <p:nvSpPr>
          <p:cNvPr id="19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Using In-System Memory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629" name="슬라이드 번호 개체 틀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2028DB4-D516-4FD2-AE31-CFFC8B9AA93F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0995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D6E8C51E-EFA3-4611-A5CE-E46920465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Single-Cycle </a:t>
            </a: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Datapath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219" name="Rectangle 21">
            <a:extLst>
              <a:ext uri="{FF2B5EF4-FFF2-40B4-BE49-F238E27FC236}">
                <a16:creationId xmlns:a16="http://schemas.microsoft.com/office/drawing/2014/main" id="{F6AE34F3-0113-4BA4-90CC-4F7730D9E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997200"/>
            <a:ext cx="215900" cy="5762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20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9220" name="Rectangle 22">
            <a:extLst>
              <a:ext uri="{FF2B5EF4-FFF2-40B4-BE49-F238E27FC236}">
                <a16:creationId xmlns:a16="http://schemas.microsoft.com/office/drawing/2014/main" id="{5DBE25B9-A725-4F29-9113-1CD674B617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2997200"/>
            <a:ext cx="1079500" cy="12239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20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9221" name="Rectangle 26">
            <a:extLst>
              <a:ext uri="{FF2B5EF4-FFF2-40B4-BE49-F238E27FC236}">
                <a16:creationId xmlns:a16="http://schemas.microsoft.com/office/drawing/2014/main" id="{9D90DFFE-6DE5-4068-9A46-9C404132C7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852738"/>
            <a:ext cx="1152525" cy="13684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20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9222" name="Rectangle 27">
            <a:extLst>
              <a:ext uri="{FF2B5EF4-FFF2-40B4-BE49-F238E27FC236}">
                <a16:creationId xmlns:a16="http://schemas.microsoft.com/office/drawing/2014/main" id="{15020917-93D0-4FDE-A8FA-1837F80BAF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3357563"/>
            <a:ext cx="1008063" cy="11509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20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9223" name="Line 28">
            <a:extLst>
              <a:ext uri="{FF2B5EF4-FFF2-40B4-BE49-F238E27FC236}">
                <a16:creationId xmlns:a16="http://schemas.microsoft.com/office/drawing/2014/main" id="{2F9806F8-1FC8-4277-ADCF-B257DB2352FA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7813" y="1628775"/>
            <a:ext cx="0" cy="360363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24" name="Line 29">
            <a:extLst>
              <a:ext uri="{FF2B5EF4-FFF2-40B4-BE49-F238E27FC236}">
                <a16:creationId xmlns:a16="http://schemas.microsoft.com/office/drawing/2014/main" id="{8D469A94-7B25-4963-AFCA-A32826C4E358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7813" y="1628775"/>
            <a:ext cx="503237" cy="287338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25" name="Line 30">
            <a:extLst>
              <a:ext uri="{FF2B5EF4-FFF2-40B4-BE49-F238E27FC236}">
                <a16:creationId xmlns:a16="http://schemas.microsoft.com/office/drawing/2014/main" id="{E6F047C1-5A88-4036-A72B-1B5EC8131EC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1050" y="1916113"/>
            <a:ext cx="0" cy="360362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26" name="Line 31">
            <a:extLst>
              <a:ext uri="{FF2B5EF4-FFF2-40B4-BE49-F238E27FC236}">
                <a16:creationId xmlns:a16="http://schemas.microsoft.com/office/drawing/2014/main" id="{E7D2AB46-F726-4936-B8FC-2867B88ACF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47813" y="2276475"/>
            <a:ext cx="503237" cy="288925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27" name="Line 32">
            <a:extLst>
              <a:ext uri="{FF2B5EF4-FFF2-40B4-BE49-F238E27FC236}">
                <a16:creationId xmlns:a16="http://schemas.microsoft.com/office/drawing/2014/main" id="{ABB17119-FFA8-4E18-B645-70A271B313C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7813" y="2205038"/>
            <a:ext cx="0" cy="360362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28" name="Line 36">
            <a:extLst>
              <a:ext uri="{FF2B5EF4-FFF2-40B4-BE49-F238E27FC236}">
                <a16:creationId xmlns:a16="http://schemas.microsoft.com/office/drawing/2014/main" id="{0E79B776-4571-4014-B407-FD1B1717EDC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7813" y="1628775"/>
            <a:ext cx="0" cy="360363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29" name="Line 43">
            <a:extLst>
              <a:ext uri="{FF2B5EF4-FFF2-40B4-BE49-F238E27FC236}">
                <a16:creationId xmlns:a16="http://schemas.microsoft.com/office/drawing/2014/main" id="{C73831E0-BCA6-40E8-B966-65569B06F93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7813" y="1989138"/>
            <a:ext cx="144462" cy="144462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30" name="Line 44">
            <a:extLst>
              <a:ext uri="{FF2B5EF4-FFF2-40B4-BE49-F238E27FC236}">
                <a16:creationId xmlns:a16="http://schemas.microsoft.com/office/drawing/2014/main" id="{6E33E315-BF03-4CBB-81B1-709719A091D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47813" y="2133600"/>
            <a:ext cx="144462" cy="71438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31" name="Line 50">
            <a:extLst>
              <a:ext uri="{FF2B5EF4-FFF2-40B4-BE49-F238E27FC236}">
                <a16:creationId xmlns:a16="http://schemas.microsoft.com/office/drawing/2014/main" id="{A2728C8C-12A6-468D-9079-0242C078A080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11863" y="1916113"/>
            <a:ext cx="792162" cy="288925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32" name="Line 58">
            <a:extLst>
              <a:ext uri="{FF2B5EF4-FFF2-40B4-BE49-F238E27FC236}">
                <a16:creationId xmlns:a16="http://schemas.microsoft.com/office/drawing/2014/main" id="{1E751F12-4D6F-430C-B556-5B7F89F381C6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2205038"/>
            <a:ext cx="0" cy="360362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33" name="Line 59">
            <a:extLst>
              <a:ext uri="{FF2B5EF4-FFF2-40B4-BE49-F238E27FC236}">
                <a16:creationId xmlns:a16="http://schemas.microsoft.com/office/drawing/2014/main" id="{BC3D390C-0C06-40AF-929C-AEEC64C5B3F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1863" y="2565400"/>
            <a:ext cx="792162" cy="358775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34" name="Line 60">
            <a:extLst>
              <a:ext uri="{FF2B5EF4-FFF2-40B4-BE49-F238E27FC236}">
                <a16:creationId xmlns:a16="http://schemas.microsoft.com/office/drawing/2014/main" id="{88476DD0-82CF-496F-B0B5-27B4B422602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1863" y="2492375"/>
            <a:ext cx="0" cy="4318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35" name="Line 61">
            <a:extLst>
              <a:ext uri="{FF2B5EF4-FFF2-40B4-BE49-F238E27FC236}">
                <a16:creationId xmlns:a16="http://schemas.microsoft.com/office/drawing/2014/main" id="{FF8AB65B-9925-4C87-9229-C8722F12ACF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1863" y="2420938"/>
            <a:ext cx="144462" cy="71437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36" name="Line 62">
            <a:extLst>
              <a:ext uri="{FF2B5EF4-FFF2-40B4-BE49-F238E27FC236}">
                <a16:creationId xmlns:a16="http://schemas.microsoft.com/office/drawing/2014/main" id="{04F390FE-8A7F-4498-8572-02D8760AD0C5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11863" y="2349500"/>
            <a:ext cx="144462" cy="73025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37" name="Line 63">
            <a:extLst>
              <a:ext uri="{FF2B5EF4-FFF2-40B4-BE49-F238E27FC236}">
                <a16:creationId xmlns:a16="http://schemas.microsoft.com/office/drawing/2014/main" id="{00F62D28-1462-4011-B2AA-3B1C317F9FC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1863" y="1916113"/>
            <a:ext cx="0" cy="433387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38" name="Line 64">
            <a:extLst>
              <a:ext uri="{FF2B5EF4-FFF2-40B4-BE49-F238E27FC236}">
                <a16:creationId xmlns:a16="http://schemas.microsoft.com/office/drawing/2014/main" id="{5846BD63-1BB1-4C63-8CC5-2A09372B95D2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1863" y="3141663"/>
            <a:ext cx="0" cy="4318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39" name="Line 65">
            <a:extLst>
              <a:ext uri="{FF2B5EF4-FFF2-40B4-BE49-F238E27FC236}">
                <a16:creationId xmlns:a16="http://schemas.microsoft.com/office/drawing/2014/main" id="{C89C2E08-DDA6-4476-AD7F-BE4826C21ECB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1863" y="3141663"/>
            <a:ext cx="792162" cy="287337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40" name="Line 66">
            <a:extLst>
              <a:ext uri="{FF2B5EF4-FFF2-40B4-BE49-F238E27FC236}">
                <a16:creationId xmlns:a16="http://schemas.microsoft.com/office/drawing/2014/main" id="{3770175B-7C8A-4213-A3AB-CB7CD14AE50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3429000"/>
            <a:ext cx="0" cy="360363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41" name="Line 67">
            <a:extLst>
              <a:ext uri="{FF2B5EF4-FFF2-40B4-BE49-F238E27FC236}">
                <a16:creationId xmlns:a16="http://schemas.microsoft.com/office/drawing/2014/main" id="{6A265896-0AC3-4DFB-87CB-906620AEAED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1863" y="3789363"/>
            <a:ext cx="792162" cy="360362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42" name="Line 68">
            <a:extLst>
              <a:ext uri="{FF2B5EF4-FFF2-40B4-BE49-F238E27FC236}">
                <a16:creationId xmlns:a16="http://schemas.microsoft.com/office/drawing/2014/main" id="{70C1206D-C828-4412-B30E-260680D168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1863" y="3716338"/>
            <a:ext cx="0" cy="433387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43" name="Line 69">
            <a:extLst>
              <a:ext uri="{FF2B5EF4-FFF2-40B4-BE49-F238E27FC236}">
                <a16:creationId xmlns:a16="http://schemas.microsoft.com/office/drawing/2014/main" id="{AA125F4D-E235-4D62-A763-27CF0C265C2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1863" y="3644900"/>
            <a:ext cx="144462" cy="71438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44" name="Line 70">
            <a:extLst>
              <a:ext uri="{FF2B5EF4-FFF2-40B4-BE49-F238E27FC236}">
                <a16:creationId xmlns:a16="http://schemas.microsoft.com/office/drawing/2014/main" id="{1E1AE29D-AF9F-41A8-9515-33E2417D205E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11863" y="3573463"/>
            <a:ext cx="144462" cy="71437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45" name="Line 71">
            <a:extLst>
              <a:ext uri="{FF2B5EF4-FFF2-40B4-BE49-F238E27FC236}">
                <a16:creationId xmlns:a16="http://schemas.microsoft.com/office/drawing/2014/main" id="{A5470291-886E-466A-B786-D01AD67C5BD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1863" y="3141663"/>
            <a:ext cx="0" cy="4318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46" name="Oval 72">
            <a:extLst>
              <a:ext uri="{FF2B5EF4-FFF2-40B4-BE49-F238E27FC236}">
                <a16:creationId xmlns:a16="http://schemas.microsoft.com/office/drawing/2014/main" id="{37E55684-53D5-4A38-8C29-91EF4C58B2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4292600"/>
            <a:ext cx="576262" cy="719138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20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9247" name="Oval 73">
            <a:extLst>
              <a:ext uri="{FF2B5EF4-FFF2-40B4-BE49-F238E27FC236}">
                <a16:creationId xmlns:a16="http://schemas.microsoft.com/office/drawing/2014/main" id="{8948B66D-971A-480B-BEDE-E3BEA20599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4437063"/>
            <a:ext cx="433388" cy="719137"/>
          </a:xfrm>
          <a:prstGeom prst="ellipse">
            <a:avLst/>
          </a:prstGeom>
          <a:noFill/>
          <a:ln w="19050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20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9248" name="Oval 80">
            <a:extLst>
              <a:ext uri="{FF2B5EF4-FFF2-40B4-BE49-F238E27FC236}">
                <a16:creationId xmlns:a16="http://schemas.microsoft.com/office/drawing/2014/main" id="{13077104-F112-4F64-B917-1F120DD241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2349500"/>
            <a:ext cx="431800" cy="665163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20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9249" name="Line 108">
            <a:extLst>
              <a:ext uri="{FF2B5EF4-FFF2-40B4-BE49-F238E27FC236}">
                <a16:creationId xmlns:a16="http://schemas.microsoft.com/office/drawing/2014/main" id="{CC68E6C4-C365-4F8E-A1BD-AEA23F7654E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1484313"/>
            <a:ext cx="712787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50" name="Line 109">
            <a:extLst>
              <a:ext uri="{FF2B5EF4-FFF2-40B4-BE49-F238E27FC236}">
                <a16:creationId xmlns:a16="http://schemas.microsoft.com/office/drawing/2014/main" id="{26E907A7-0A61-4109-A38E-2720ECA87E67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6188" y="1484313"/>
            <a:ext cx="0" cy="649287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51" name="Line 110">
            <a:extLst>
              <a:ext uri="{FF2B5EF4-FFF2-40B4-BE49-F238E27FC236}">
                <a16:creationId xmlns:a16="http://schemas.microsoft.com/office/drawing/2014/main" id="{0EEDEDE6-7BC7-40EA-9BFD-4409CFD628D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51725" y="2133600"/>
            <a:ext cx="144463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52" name="Line 115">
            <a:extLst>
              <a:ext uri="{FF2B5EF4-FFF2-40B4-BE49-F238E27FC236}">
                <a16:creationId xmlns:a16="http://schemas.microsoft.com/office/drawing/2014/main" id="{8D07358F-2280-4B3F-83E0-3E845875CFAA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1484313"/>
            <a:ext cx="0" cy="180022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53" name="Line 116">
            <a:extLst>
              <a:ext uri="{FF2B5EF4-FFF2-40B4-BE49-F238E27FC236}">
                <a16:creationId xmlns:a16="http://schemas.microsoft.com/office/drawing/2014/main" id="{D1172563-E0BB-47B3-A5B7-E2895EF06C61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3284538"/>
            <a:ext cx="14287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54" name="Line 117">
            <a:extLst>
              <a:ext uri="{FF2B5EF4-FFF2-40B4-BE49-F238E27FC236}">
                <a16:creationId xmlns:a16="http://schemas.microsoft.com/office/drawing/2014/main" id="{9CC811EC-77C4-41E4-9748-41CF4FA58987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088" y="3284538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55" name="Line 126">
            <a:extLst>
              <a:ext uri="{FF2B5EF4-FFF2-40B4-BE49-F238E27FC236}">
                <a16:creationId xmlns:a16="http://schemas.microsoft.com/office/drawing/2014/main" id="{CA64F942-D00D-40C8-AA5E-C48ED11A62A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1550" y="1844675"/>
            <a:ext cx="0" cy="1439863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56" name="Line 128">
            <a:extLst>
              <a:ext uri="{FF2B5EF4-FFF2-40B4-BE49-F238E27FC236}">
                <a16:creationId xmlns:a16="http://schemas.microsoft.com/office/drawing/2014/main" id="{781DD850-6092-4EF3-9EC8-111E17A07F16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50" y="1844675"/>
            <a:ext cx="576263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57" name="Line 129">
            <a:extLst>
              <a:ext uri="{FF2B5EF4-FFF2-40B4-BE49-F238E27FC236}">
                <a16:creationId xmlns:a16="http://schemas.microsoft.com/office/drawing/2014/main" id="{8CFCDE76-0E17-4FA4-A846-F8F41F8AB16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1913" y="2420938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58" name="Line 130">
            <a:extLst>
              <a:ext uri="{FF2B5EF4-FFF2-40B4-BE49-F238E27FC236}">
                <a16:creationId xmlns:a16="http://schemas.microsoft.com/office/drawing/2014/main" id="{043F299C-0429-4A2C-9FFE-817E24DCCBC5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5513" y="3644900"/>
            <a:ext cx="144462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59" name="Line 131">
            <a:extLst>
              <a:ext uri="{FF2B5EF4-FFF2-40B4-BE49-F238E27FC236}">
                <a16:creationId xmlns:a16="http://schemas.microsoft.com/office/drawing/2014/main" id="{FC0C5163-BF9A-489B-B9A0-7088905BE4B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3141663"/>
            <a:ext cx="0" cy="15113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60" name="Line 133">
            <a:extLst>
              <a:ext uri="{FF2B5EF4-FFF2-40B4-BE49-F238E27FC236}">
                <a16:creationId xmlns:a16="http://schemas.microsoft.com/office/drawing/2014/main" id="{B0A252EE-A321-497E-9ACF-A626F86C1151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3141663"/>
            <a:ext cx="158432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61" name="Line 134">
            <a:extLst>
              <a:ext uri="{FF2B5EF4-FFF2-40B4-BE49-F238E27FC236}">
                <a16:creationId xmlns:a16="http://schemas.microsoft.com/office/drawing/2014/main" id="{ACC362C9-804E-4D6C-8B10-081FA90EA30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3429000"/>
            <a:ext cx="158432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62" name="Line 135">
            <a:extLst>
              <a:ext uri="{FF2B5EF4-FFF2-40B4-BE49-F238E27FC236}">
                <a16:creationId xmlns:a16="http://schemas.microsoft.com/office/drawing/2014/main" id="{64B315E5-42B7-4FF3-8215-4FE9144C14EA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4076700"/>
            <a:ext cx="115252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63" name="Line 138">
            <a:extLst>
              <a:ext uri="{FF2B5EF4-FFF2-40B4-BE49-F238E27FC236}">
                <a16:creationId xmlns:a16="http://schemas.microsoft.com/office/drawing/2014/main" id="{F6956950-4997-4603-BF5F-3FE7AA7287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3429000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64" name="Line 139">
            <a:extLst>
              <a:ext uri="{FF2B5EF4-FFF2-40B4-BE49-F238E27FC236}">
                <a16:creationId xmlns:a16="http://schemas.microsoft.com/office/drawing/2014/main" id="{AB04BAE1-05BD-47DB-97F2-32BFB3DF62E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3644900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65" name="Line 140">
            <a:extLst>
              <a:ext uri="{FF2B5EF4-FFF2-40B4-BE49-F238E27FC236}">
                <a16:creationId xmlns:a16="http://schemas.microsoft.com/office/drawing/2014/main" id="{AFF19218-45FF-479C-AE60-1D9273F8B4DB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4652963"/>
            <a:ext cx="2160588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66" name="Line 141">
            <a:extLst>
              <a:ext uri="{FF2B5EF4-FFF2-40B4-BE49-F238E27FC236}">
                <a16:creationId xmlns:a16="http://schemas.microsoft.com/office/drawing/2014/main" id="{2B7B4149-98DD-4EDA-B3F1-2695ADDDCED7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1275" y="4652963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67" name="Line 142">
            <a:extLst>
              <a:ext uri="{FF2B5EF4-FFF2-40B4-BE49-F238E27FC236}">
                <a16:creationId xmlns:a16="http://schemas.microsoft.com/office/drawing/2014/main" id="{F7482C85-3C23-4C7E-9EF9-83F3552FFA85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1275" y="5229225"/>
            <a:ext cx="165735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68" name="Line 143">
            <a:extLst>
              <a:ext uri="{FF2B5EF4-FFF2-40B4-BE49-F238E27FC236}">
                <a16:creationId xmlns:a16="http://schemas.microsoft.com/office/drawing/2014/main" id="{C993BDB9-DE48-4642-9130-F333084D0A2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08625" y="4797425"/>
            <a:ext cx="0" cy="4318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69" name="Line 144">
            <a:extLst>
              <a:ext uri="{FF2B5EF4-FFF2-40B4-BE49-F238E27FC236}">
                <a16:creationId xmlns:a16="http://schemas.microsoft.com/office/drawing/2014/main" id="{DA924A70-D203-45B0-9821-62BE537E8D39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8625" y="4797425"/>
            <a:ext cx="14287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70" name="Line 145">
            <a:extLst>
              <a:ext uri="{FF2B5EF4-FFF2-40B4-BE49-F238E27FC236}">
                <a16:creationId xmlns:a16="http://schemas.microsoft.com/office/drawing/2014/main" id="{B53EA01F-9563-48F7-8D27-3F5131C67821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6825" y="4652963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71" name="Line 147">
            <a:extLst>
              <a:ext uri="{FF2B5EF4-FFF2-40B4-BE49-F238E27FC236}">
                <a16:creationId xmlns:a16="http://schemas.microsoft.com/office/drawing/2014/main" id="{88C723FC-FEF7-4C3F-961A-B619120AF9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92725" y="2636838"/>
            <a:ext cx="0" cy="201612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72" name="Line 150">
            <a:extLst>
              <a:ext uri="{FF2B5EF4-FFF2-40B4-BE49-F238E27FC236}">
                <a16:creationId xmlns:a16="http://schemas.microsoft.com/office/drawing/2014/main" id="{389ED32E-25AF-41A6-A95A-3A3188A67A70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6825" y="3716338"/>
            <a:ext cx="503238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73" name="Line 152">
            <a:extLst>
              <a:ext uri="{FF2B5EF4-FFF2-40B4-BE49-F238E27FC236}">
                <a16:creationId xmlns:a16="http://schemas.microsoft.com/office/drawing/2014/main" id="{F815A362-6511-4198-B2AA-78859534AA9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0" y="3716338"/>
            <a:ext cx="0" cy="649287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74" name="Line 153">
            <a:extLst>
              <a:ext uri="{FF2B5EF4-FFF2-40B4-BE49-F238E27FC236}">
                <a16:creationId xmlns:a16="http://schemas.microsoft.com/office/drawing/2014/main" id="{A182EAFC-F8A9-43ED-9A01-30199DC53B9F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0" y="4365625"/>
            <a:ext cx="187325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75" name="Line 155">
            <a:extLst>
              <a:ext uri="{FF2B5EF4-FFF2-40B4-BE49-F238E27FC236}">
                <a16:creationId xmlns:a16="http://schemas.microsoft.com/office/drawing/2014/main" id="{48FAF3E9-8949-489D-9936-3AB6D7677634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6825" y="3284538"/>
            <a:ext cx="935038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76" name="Line 156">
            <a:extLst>
              <a:ext uri="{FF2B5EF4-FFF2-40B4-BE49-F238E27FC236}">
                <a16:creationId xmlns:a16="http://schemas.microsoft.com/office/drawing/2014/main" id="{1171759B-2212-4F21-86D4-A52AB507BB47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3500438"/>
            <a:ext cx="1444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77" name="Line 158">
            <a:extLst>
              <a:ext uri="{FF2B5EF4-FFF2-40B4-BE49-F238E27FC236}">
                <a16:creationId xmlns:a16="http://schemas.microsoft.com/office/drawing/2014/main" id="{C56BA0D7-3D3D-40C6-9DE3-D9124DE7A1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3716338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78" name="Line 159">
            <a:extLst>
              <a:ext uri="{FF2B5EF4-FFF2-40B4-BE49-F238E27FC236}">
                <a16:creationId xmlns:a16="http://schemas.microsoft.com/office/drawing/2014/main" id="{D543F720-ED81-41C3-AE85-B42F37C022D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8488" y="3716338"/>
            <a:ext cx="0" cy="865187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79" name="Line 160">
            <a:extLst>
              <a:ext uri="{FF2B5EF4-FFF2-40B4-BE49-F238E27FC236}">
                <a16:creationId xmlns:a16="http://schemas.microsoft.com/office/drawing/2014/main" id="{9095F01F-BCF9-4FBB-9C20-7476890143B3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8488" y="4581525"/>
            <a:ext cx="12954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80" name="Line 161">
            <a:extLst>
              <a:ext uri="{FF2B5EF4-FFF2-40B4-BE49-F238E27FC236}">
                <a16:creationId xmlns:a16="http://schemas.microsoft.com/office/drawing/2014/main" id="{129ECF5D-3EC1-49B4-AC13-868EA875E46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3888" y="4221163"/>
            <a:ext cx="0" cy="360362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81" name="Line 165">
            <a:extLst>
              <a:ext uri="{FF2B5EF4-FFF2-40B4-BE49-F238E27FC236}">
                <a16:creationId xmlns:a16="http://schemas.microsoft.com/office/drawing/2014/main" id="{9C8602CD-DEFD-4A00-BEF9-768F88CD31EC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1013" y="3789363"/>
            <a:ext cx="287337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82" name="Line 166">
            <a:extLst>
              <a:ext uri="{FF2B5EF4-FFF2-40B4-BE49-F238E27FC236}">
                <a16:creationId xmlns:a16="http://schemas.microsoft.com/office/drawing/2014/main" id="{4624FB09-F7FB-4032-AB83-5C1F9A5DA13E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1050" y="2133600"/>
            <a:ext cx="3960813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83" name="Line 167">
            <a:extLst>
              <a:ext uri="{FF2B5EF4-FFF2-40B4-BE49-F238E27FC236}">
                <a16:creationId xmlns:a16="http://schemas.microsoft.com/office/drawing/2014/main" id="{E0AE7BD2-02FB-4EC1-839C-E79EB607172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03800" y="1844675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84" name="Line 168">
            <a:extLst>
              <a:ext uri="{FF2B5EF4-FFF2-40B4-BE49-F238E27FC236}">
                <a16:creationId xmlns:a16="http://schemas.microsoft.com/office/drawing/2014/main" id="{D3FE6759-6D70-4643-9803-1C7B8DC82EB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3800" y="1844675"/>
            <a:ext cx="223202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85" name="Line 169">
            <a:extLst>
              <a:ext uri="{FF2B5EF4-FFF2-40B4-BE49-F238E27FC236}">
                <a16:creationId xmlns:a16="http://schemas.microsoft.com/office/drawing/2014/main" id="{D56AD893-AF50-441D-9E1F-7FC03A8292D1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2420938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86" name="Line 171">
            <a:extLst>
              <a:ext uri="{FF2B5EF4-FFF2-40B4-BE49-F238E27FC236}">
                <a16:creationId xmlns:a16="http://schemas.microsoft.com/office/drawing/2014/main" id="{EA964B33-08C7-4E80-AA47-2DBB2686A0DA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5688" y="4005263"/>
            <a:ext cx="0" cy="158432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87" name="Line 172">
            <a:extLst>
              <a:ext uri="{FF2B5EF4-FFF2-40B4-BE49-F238E27FC236}">
                <a16:creationId xmlns:a16="http://schemas.microsoft.com/office/drawing/2014/main" id="{8B046C27-1C09-4A7D-905A-97741496107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79838" y="5589588"/>
            <a:ext cx="489585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88" name="Line 173">
            <a:extLst>
              <a:ext uri="{FF2B5EF4-FFF2-40B4-BE49-F238E27FC236}">
                <a16:creationId xmlns:a16="http://schemas.microsoft.com/office/drawing/2014/main" id="{58AA04C4-DE20-45FF-9EDD-7F824D2E71A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79838" y="4076700"/>
            <a:ext cx="0" cy="1512888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89" name="Line 174">
            <a:extLst>
              <a:ext uri="{FF2B5EF4-FFF2-40B4-BE49-F238E27FC236}">
                <a16:creationId xmlns:a16="http://schemas.microsoft.com/office/drawing/2014/main" id="{43909BCA-AFC1-49AA-90B9-A3A3F49F0A8F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9838" y="4076700"/>
            <a:ext cx="144462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90" name="Line 181">
            <a:extLst>
              <a:ext uri="{FF2B5EF4-FFF2-40B4-BE49-F238E27FC236}">
                <a16:creationId xmlns:a16="http://schemas.microsoft.com/office/drawing/2014/main" id="{D3DB42F6-AFFB-4B4B-A0D4-CBC02CF067E0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636838"/>
            <a:ext cx="144463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91" name="Line 182">
            <a:extLst>
              <a:ext uri="{FF2B5EF4-FFF2-40B4-BE49-F238E27FC236}">
                <a16:creationId xmlns:a16="http://schemas.microsoft.com/office/drawing/2014/main" id="{64989CF3-D703-4DF7-B608-C799497BA2F6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2725" y="2636838"/>
            <a:ext cx="14287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292" name="Text Box 183">
            <a:extLst>
              <a:ext uri="{FF2B5EF4-FFF2-40B4-BE49-F238E27FC236}">
                <a16:creationId xmlns:a16="http://schemas.microsoft.com/office/drawing/2014/main" id="{A0AE07DB-B2D4-4CAB-80FE-62FA10407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141663"/>
            <a:ext cx="3603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latin typeface="Arial" panose="020B0604020202020204" pitchFamily="34" charset="0"/>
                <a:ea typeface="굴림" panose="020B0600000101010101" pitchFamily="50" charset="-127"/>
              </a:rPr>
              <a:t>PC</a:t>
            </a:r>
          </a:p>
        </p:txBody>
      </p:sp>
      <p:sp>
        <p:nvSpPr>
          <p:cNvPr id="9293" name="Text Box 184">
            <a:extLst>
              <a:ext uri="{FF2B5EF4-FFF2-40B4-BE49-F238E27FC236}">
                <a16:creationId xmlns:a16="http://schemas.microsoft.com/office/drawing/2014/main" id="{D0F2EF55-DCC2-4D91-8ECE-7433EF202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3068638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Read address</a:t>
            </a:r>
          </a:p>
        </p:txBody>
      </p:sp>
      <p:sp>
        <p:nvSpPr>
          <p:cNvPr id="9294" name="Text Box 185">
            <a:extLst>
              <a:ext uri="{FF2B5EF4-FFF2-40B4-BE49-F238E27FC236}">
                <a16:creationId xmlns:a16="http://schemas.microsoft.com/office/drawing/2014/main" id="{56FDC343-82B5-4AC4-A158-20AB0C23E2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2492375"/>
            <a:ext cx="504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latin typeface="Arial" panose="020B0604020202020204" pitchFamily="34" charset="0"/>
                <a:ea typeface="굴림" panose="020B0600000101010101" pitchFamily="50" charset="-127"/>
              </a:rPr>
              <a:t>Shift left 2</a:t>
            </a:r>
          </a:p>
        </p:txBody>
      </p:sp>
      <p:sp>
        <p:nvSpPr>
          <p:cNvPr id="9295" name="Text Box 186">
            <a:extLst>
              <a:ext uri="{FF2B5EF4-FFF2-40B4-BE49-F238E27FC236}">
                <a16:creationId xmlns:a16="http://schemas.microsoft.com/office/drawing/2014/main" id="{018955DA-781F-4595-987F-659DB1460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3429000"/>
            <a:ext cx="792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Instruction</a:t>
            </a:r>
          </a:p>
        </p:txBody>
      </p:sp>
      <p:sp>
        <p:nvSpPr>
          <p:cNvPr id="9296" name="Text Box 187">
            <a:extLst>
              <a:ext uri="{FF2B5EF4-FFF2-40B4-BE49-F238E27FC236}">
                <a16:creationId xmlns:a16="http://schemas.microsoft.com/office/drawing/2014/main" id="{2CD45590-0C6A-4EBF-BA7E-EC44E9E811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3573463"/>
            <a:ext cx="576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[31-0]</a:t>
            </a:r>
          </a:p>
        </p:txBody>
      </p:sp>
      <p:sp>
        <p:nvSpPr>
          <p:cNvPr id="9297" name="Text Box 188">
            <a:extLst>
              <a:ext uri="{FF2B5EF4-FFF2-40B4-BE49-F238E27FC236}">
                <a16:creationId xmlns:a16="http://schemas.microsoft.com/office/drawing/2014/main" id="{E1B1F00C-AB5D-47A0-8D86-ABCEC482D1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789363"/>
            <a:ext cx="8651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latin typeface="Arial" panose="020B0604020202020204" pitchFamily="34" charset="0"/>
                <a:ea typeface="굴림" panose="020B0600000101010101" pitchFamily="50" charset="-127"/>
              </a:rPr>
              <a:t>Instruction</a:t>
            </a:r>
          </a:p>
        </p:txBody>
      </p:sp>
      <p:sp>
        <p:nvSpPr>
          <p:cNvPr id="9298" name="Text Box 189">
            <a:extLst>
              <a:ext uri="{FF2B5EF4-FFF2-40B4-BE49-F238E27FC236}">
                <a16:creationId xmlns:a16="http://schemas.microsoft.com/office/drawing/2014/main" id="{AC2AFF78-3442-4044-B6C2-95D77215FD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3933825"/>
            <a:ext cx="7191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latin typeface="Arial" panose="020B0604020202020204" pitchFamily="34" charset="0"/>
                <a:ea typeface="굴림" panose="020B0600000101010101" pitchFamily="50" charset="-127"/>
              </a:rPr>
              <a:t>memory</a:t>
            </a:r>
          </a:p>
        </p:txBody>
      </p:sp>
      <p:sp>
        <p:nvSpPr>
          <p:cNvPr id="9299" name="Text Box 190">
            <a:extLst>
              <a:ext uri="{FF2B5EF4-FFF2-40B4-BE49-F238E27FC236}">
                <a16:creationId xmlns:a16="http://schemas.microsoft.com/office/drawing/2014/main" id="{61B7BA12-45C3-4EAC-AC90-31E72F2EC9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2924175"/>
            <a:ext cx="12239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Instruction [25-21]</a:t>
            </a:r>
          </a:p>
        </p:txBody>
      </p:sp>
      <p:sp>
        <p:nvSpPr>
          <p:cNvPr id="9300" name="Text Box 191">
            <a:extLst>
              <a:ext uri="{FF2B5EF4-FFF2-40B4-BE49-F238E27FC236}">
                <a16:creationId xmlns:a16="http://schemas.microsoft.com/office/drawing/2014/main" id="{16538950-21B2-4CC8-AC5B-A9ACB36DA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3213100"/>
            <a:ext cx="12239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Instruction [20-16]</a:t>
            </a:r>
          </a:p>
        </p:txBody>
      </p:sp>
      <p:sp>
        <p:nvSpPr>
          <p:cNvPr id="9301" name="Text Box 192">
            <a:extLst>
              <a:ext uri="{FF2B5EF4-FFF2-40B4-BE49-F238E27FC236}">
                <a16:creationId xmlns:a16="http://schemas.microsoft.com/office/drawing/2014/main" id="{CD129967-95ED-487D-B41D-448F390E1E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3860800"/>
            <a:ext cx="12239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Instruction [15-11]</a:t>
            </a:r>
          </a:p>
        </p:txBody>
      </p:sp>
      <p:sp>
        <p:nvSpPr>
          <p:cNvPr id="9302" name="Text Box 193">
            <a:extLst>
              <a:ext uri="{FF2B5EF4-FFF2-40B4-BE49-F238E27FC236}">
                <a16:creationId xmlns:a16="http://schemas.microsoft.com/office/drawing/2014/main" id="{4D742B2F-CF99-4532-9782-5DECBBBD67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4437063"/>
            <a:ext cx="12239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Instruction [15-0]</a:t>
            </a:r>
          </a:p>
        </p:txBody>
      </p:sp>
      <p:sp>
        <p:nvSpPr>
          <p:cNvPr id="9303" name="Text Box 195">
            <a:extLst>
              <a:ext uri="{FF2B5EF4-FFF2-40B4-BE49-F238E27FC236}">
                <a16:creationId xmlns:a16="http://schemas.microsoft.com/office/drawing/2014/main" id="{B894EFB9-7AF2-4DED-9B52-A496A18FAD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2276475"/>
            <a:ext cx="2889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9304" name="Text Box 196">
            <a:extLst>
              <a:ext uri="{FF2B5EF4-FFF2-40B4-BE49-F238E27FC236}">
                <a16:creationId xmlns:a16="http://schemas.microsoft.com/office/drawing/2014/main" id="{8A7F87C0-1841-426A-9B95-DF955B0D9B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1989138"/>
            <a:ext cx="4333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latin typeface="Arial" panose="020B0604020202020204" pitchFamily="34" charset="0"/>
                <a:ea typeface="굴림" panose="020B0600000101010101" pitchFamily="50" charset="-127"/>
              </a:rPr>
              <a:t>Add</a:t>
            </a:r>
          </a:p>
        </p:txBody>
      </p:sp>
      <p:sp>
        <p:nvSpPr>
          <p:cNvPr id="9305" name="Text Box 197">
            <a:extLst>
              <a:ext uri="{FF2B5EF4-FFF2-40B4-BE49-F238E27FC236}">
                <a16:creationId xmlns:a16="http://schemas.microsoft.com/office/drawing/2014/main" id="{46FB256C-AA79-4EB6-A693-F8DC01AF6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2276475"/>
            <a:ext cx="4333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latin typeface="Arial" panose="020B0604020202020204" pitchFamily="34" charset="0"/>
                <a:ea typeface="굴림" panose="020B0600000101010101" pitchFamily="50" charset="-127"/>
              </a:rPr>
              <a:t>Add</a:t>
            </a:r>
          </a:p>
        </p:txBody>
      </p:sp>
      <p:sp>
        <p:nvSpPr>
          <p:cNvPr id="9306" name="Text Box 198">
            <a:extLst>
              <a:ext uri="{FF2B5EF4-FFF2-40B4-BE49-F238E27FC236}">
                <a16:creationId xmlns:a16="http://schemas.microsoft.com/office/drawing/2014/main" id="{25DD61C2-6EB2-4882-A260-FDFAA9B8DC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2205038"/>
            <a:ext cx="4333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ALU</a:t>
            </a:r>
          </a:p>
        </p:txBody>
      </p:sp>
      <p:sp>
        <p:nvSpPr>
          <p:cNvPr id="9307" name="Text Box 199">
            <a:extLst>
              <a:ext uri="{FF2B5EF4-FFF2-40B4-BE49-F238E27FC236}">
                <a16:creationId xmlns:a16="http://schemas.microsoft.com/office/drawing/2014/main" id="{75381697-AE14-467D-BC46-85138B645C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2349500"/>
            <a:ext cx="504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result</a:t>
            </a:r>
          </a:p>
        </p:txBody>
      </p:sp>
      <p:sp>
        <p:nvSpPr>
          <p:cNvPr id="9308" name="Text Box 200">
            <a:extLst>
              <a:ext uri="{FF2B5EF4-FFF2-40B4-BE49-F238E27FC236}">
                <a16:creationId xmlns:a16="http://schemas.microsoft.com/office/drawing/2014/main" id="{65877E14-222E-442E-9EFE-7BBB4D2682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2924175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Read register 1</a:t>
            </a:r>
          </a:p>
        </p:txBody>
      </p:sp>
      <p:sp>
        <p:nvSpPr>
          <p:cNvPr id="9309" name="Text Box 201">
            <a:extLst>
              <a:ext uri="{FF2B5EF4-FFF2-40B4-BE49-F238E27FC236}">
                <a16:creationId xmlns:a16="http://schemas.microsoft.com/office/drawing/2014/main" id="{A5207132-EBEB-4C31-B876-26B24D8D66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3213100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Read register 2</a:t>
            </a:r>
          </a:p>
        </p:txBody>
      </p:sp>
      <p:sp>
        <p:nvSpPr>
          <p:cNvPr id="9310" name="Text Box 202">
            <a:extLst>
              <a:ext uri="{FF2B5EF4-FFF2-40B4-BE49-F238E27FC236}">
                <a16:creationId xmlns:a16="http://schemas.microsoft.com/office/drawing/2014/main" id="{65CC467A-6F49-4E45-A54E-7A946F0F79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997200"/>
            <a:ext cx="576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 Read data 1</a:t>
            </a:r>
          </a:p>
        </p:txBody>
      </p:sp>
      <p:sp>
        <p:nvSpPr>
          <p:cNvPr id="9311" name="Text Box 203">
            <a:extLst>
              <a:ext uri="{FF2B5EF4-FFF2-40B4-BE49-F238E27FC236}">
                <a16:creationId xmlns:a16="http://schemas.microsoft.com/office/drawing/2014/main" id="{853416D5-C086-4913-A269-94F693D4B7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00438"/>
            <a:ext cx="576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 Read data 2</a:t>
            </a:r>
          </a:p>
        </p:txBody>
      </p:sp>
      <p:sp>
        <p:nvSpPr>
          <p:cNvPr id="9312" name="Text Box 204">
            <a:extLst>
              <a:ext uri="{FF2B5EF4-FFF2-40B4-BE49-F238E27FC236}">
                <a16:creationId xmlns:a16="http://schemas.microsoft.com/office/drawing/2014/main" id="{E5CE05F2-B986-48F8-939F-FEB08B26FB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3933825"/>
            <a:ext cx="8651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latin typeface="Arial" panose="020B0604020202020204" pitchFamily="34" charset="0"/>
                <a:ea typeface="굴림" panose="020B0600000101010101" pitchFamily="50" charset="-127"/>
              </a:rPr>
              <a:t> Registers</a:t>
            </a:r>
          </a:p>
        </p:txBody>
      </p:sp>
      <p:sp>
        <p:nvSpPr>
          <p:cNvPr id="9313" name="Text Box 206">
            <a:extLst>
              <a:ext uri="{FF2B5EF4-FFF2-40B4-BE49-F238E27FC236}">
                <a16:creationId xmlns:a16="http://schemas.microsoft.com/office/drawing/2014/main" id="{C01E9AFA-19A5-4E72-89E0-6E3A339716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4437063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 </a:t>
            </a:r>
            <a:r>
              <a:rPr lang="en-US" altLang="ko-KR" sz="1000" b="1">
                <a:latin typeface="Arial" panose="020B0604020202020204" pitchFamily="34" charset="0"/>
                <a:ea typeface="굴림" panose="020B0600000101010101" pitchFamily="50" charset="-127"/>
              </a:rPr>
              <a:t>Sign extend</a:t>
            </a:r>
          </a:p>
        </p:txBody>
      </p:sp>
      <p:sp>
        <p:nvSpPr>
          <p:cNvPr id="9314" name="Text Box 207">
            <a:extLst>
              <a:ext uri="{FF2B5EF4-FFF2-40B4-BE49-F238E27FC236}">
                <a16:creationId xmlns:a16="http://schemas.microsoft.com/office/drawing/2014/main" id="{7109D5C9-6F7F-47C8-A123-7BD24FCF3F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4581525"/>
            <a:ext cx="576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solidFill>
                  <a:srgbClr val="FF9933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  </a:t>
            </a:r>
            <a:r>
              <a:rPr lang="en-US" altLang="ko-KR" sz="1000">
                <a:solidFill>
                  <a:srgbClr val="FF9933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ALU control</a:t>
            </a:r>
          </a:p>
        </p:txBody>
      </p:sp>
      <p:sp>
        <p:nvSpPr>
          <p:cNvPr id="9315" name="Text Box 208">
            <a:extLst>
              <a:ext uri="{FF2B5EF4-FFF2-40B4-BE49-F238E27FC236}">
                <a16:creationId xmlns:a16="http://schemas.microsoft.com/office/drawing/2014/main" id="{099F11EC-E05A-4375-8719-97DE539844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5013325"/>
            <a:ext cx="12239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Instruction [5-0]</a:t>
            </a:r>
          </a:p>
        </p:txBody>
      </p:sp>
      <p:sp>
        <p:nvSpPr>
          <p:cNvPr id="9316" name="Text Box 209">
            <a:extLst>
              <a:ext uri="{FF2B5EF4-FFF2-40B4-BE49-F238E27FC236}">
                <a16:creationId xmlns:a16="http://schemas.microsoft.com/office/drawing/2014/main" id="{63797C34-5D22-4589-824C-55567F4DB81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500438"/>
            <a:ext cx="5032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latin typeface="Arial" panose="020B0604020202020204" pitchFamily="34" charset="0"/>
                <a:ea typeface="굴림" panose="020B0600000101010101" pitchFamily="50" charset="-127"/>
              </a:rPr>
              <a:t>ALU</a:t>
            </a:r>
          </a:p>
        </p:txBody>
      </p:sp>
      <p:sp>
        <p:nvSpPr>
          <p:cNvPr id="9317" name="Text Box 210">
            <a:extLst>
              <a:ext uri="{FF2B5EF4-FFF2-40B4-BE49-F238E27FC236}">
                <a16:creationId xmlns:a16="http://schemas.microsoft.com/office/drawing/2014/main" id="{70121BB3-A911-437B-98D1-FF48DDA6A0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3357563"/>
            <a:ext cx="504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Zero</a:t>
            </a:r>
          </a:p>
        </p:txBody>
      </p:sp>
      <p:sp>
        <p:nvSpPr>
          <p:cNvPr id="9318" name="Text Box 211">
            <a:extLst>
              <a:ext uri="{FF2B5EF4-FFF2-40B4-BE49-F238E27FC236}">
                <a16:creationId xmlns:a16="http://schemas.microsoft.com/office/drawing/2014/main" id="{AB66DE04-9A5A-40D5-9C1F-BB83790030F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3500438"/>
            <a:ext cx="431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ALU</a:t>
            </a:r>
          </a:p>
        </p:txBody>
      </p:sp>
      <p:sp>
        <p:nvSpPr>
          <p:cNvPr id="9319" name="Text Box 212">
            <a:extLst>
              <a:ext uri="{FF2B5EF4-FFF2-40B4-BE49-F238E27FC236}">
                <a16:creationId xmlns:a16="http://schemas.microsoft.com/office/drawing/2014/main" id="{85C4C96F-320A-4D88-A90D-AAF839CEFF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573463"/>
            <a:ext cx="504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result</a:t>
            </a:r>
          </a:p>
        </p:txBody>
      </p:sp>
      <p:sp>
        <p:nvSpPr>
          <p:cNvPr id="9320" name="Text Box 213">
            <a:extLst>
              <a:ext uri="{FF2B5EF4-FFF2-40B4-BE49-F238E27FC236}">
                <a16:creationId xmlns:a16="http://schemas.microsoft.com/office/drawing/2014/main" id="{30C12668-B66B-48F8-B08A-0FC782FF77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3573463"/>
            <a:ext cx="649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Address</a:t>
            </a:r>
          </a:p>
        </p:txBody>
      </p:sp>
      <p:sp>
        <p:nvSpPr>
          <p:cNvPr id="9321" name="Text Box 214">
            <a:extLst>
              <a:ext uri="{FF2B5EF4-FFF2-40B4-BE49-F238E27FC236}">
                <a16:creationId xmlns:a16="http://schemas.microsoft.com/office/drawing/2014/main" id="{DF669A9D-C5B4-42A1-AC54-64EC4C8203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4149725"/>
            <a:ext cx="576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Write data</a:t>
            </a:r>
            <a:endParaRPr lang="ko-KR" altLang="en-US" sz="1000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9322" name="Text Box 215">
            <a:extLst>
              <a:ext uri="{FF2B5EF4-FFF2-40B4-BE49-F238E27FC236}">
                <a16:creationId xmlns:a16="http://schemas.microsoft.com/office/drawing/2014/main" id="{88DF92C4-D4B7-4B5C-9934-8E319A4171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25" y="3573463"/>
            <a:ext cx="576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Read    data</a:t>
            </a:r>
          </a:p>
        </p:txBody>
      </p:sp>
      <p:sp>
        <p:nvSpPr>
          <p:cNvPr id="9323" name="Text Box 216">
            <a:extLst>
              <a:ext uri="{FF2B5EF4-FFF2-40B4-BE49-F238E27FC236}">
                <a16:creationId xmlns:a16="http://schemas.microsoft.com/office/drawing/2014/main" id="{B9A33E87-6CBA-41CA-95C5-BBA418CD66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4076700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latin typeface="Arial" panose="020B0604020202020204" pitchFamily="34" charset="0"/>
                <a:ea typeface="굴림" panose="020B0600000101010101" pitchFamily="50" charset="-127"/>
              </a:rPr>
              <a:t>   Data memory</a:t>
            </a:r>
          </a:p>
        </p:txBody>
      </p:sp>
      <p:sp>
        <p:nvSpPr>
          <p:cNvPr id="9324" name="AutoShape 224">
            <a:extLst>
              <a:ext uri="{FF2B5EF4-FFF2-40B4-BE49-F238E27FC236}">
                <a16:creationId xmlns:a16="http://schemas.microsoft.com/office/drawing/2014/main" id="{0B08D2F5-BD07-4680-9695-72F2F6085D3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40087" y="3752851"/>
            <a:ext cx="720725" cy="215900"/>
          </a:xfrm>
          <a:prstGeom prst="flowChartTerminator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20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9325" name="Text Box 228">
            <a:extLst>
              <a:ext uri="{FF2B5EF4-FFF2-40B4-BE49-F238E27FC236}">
                <a16:creationId xmlns:a16="http://schemas.microsoft.com/office/drawing/2014/main" id="{046B900F-4D48-4933-A85B-15DFFBA5E4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3500438"/>
            <a:ext cx="2159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900">
                <a:latin typeface="Arial" panose="020B0604020202020204" pitchFamily="34" charset="0"/>
                <a:ea typeface="굴림" panose="020B0600000101010101" pitchFamily="50" charset="-127"/>
              </a:rPr>
              <a:t>0</a:t>
            </a:r>
            <a:r>
              <a:rPr lang="en-US" altLang="ko-KR" sz="900" b="1">
                <a:latin typeface="Arial" panose="020B0604020202020204" pitchFamily="34" charset="0"/>
                <a:ea typeface="굴림" panose="020B0600000101010101" pitchFamily="50" charset="-127"/>
              </a:rPr>
              <a:t>MUX</a:t>
            </a:r>
            <a:r>
              <a:rPr lang="en-US" altLang="ko-KR" sz="900">
                <a:latin typeface="Arial" panose="020B0604020202020204" pitchFamily="34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9326" name="AutoShape 229">
            <a:extLst>
              <a:ext uri="{FF2B5EF4-FFF2-40B4-BE49-F238E27FC236}">
                <a16:creationId xmlns:a16="http://schemas.microsoft.com/office/drawing/2014/main" id="{D2C83708-7FAC-41E4-8521-8318AA04544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327650" y="3825876"/>
            <a:ext cx="720725" cy="215900"/>
          </a:xfrm>
          <a:prstGeom prst="flowChartTerminator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20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9327" name="AutoShape 230">
            <a:extLst>
              <a:ext uri="{FF2B5EF4-FFF2-40B4-BE49-F238E27FC236}">
                <a16:creationId xmlns:a16="http://schemas.microsoft.com/office/drawing/2014/main" id="{B65DF92E-E3D2-4BEC-A238-52BE71D732F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135937" y="3897313"/>
            <a:ext cx="720725" cy="215900"/>
          </a:xfrm>
          <a:prstGeom prst="flowChartTerminator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20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9328" name="AutoShape 231">
            <a:extLst>
              <a:ext uri="{FF2B5EF4-FFF2-40B4-BE49-F238E27FC236}">
                <a16:creationId xmlns:a16="http://schemas.microsoft.com/office/drawing/2014/main" id="{74120B59-29DF-4497-AA70-8E7119B5BAE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983412" y="2025651"/>
            <a:ext cx="720725" cy="215900"/>
          </a:xfrm>
          <a:prstGeom prst="flowChartTerminator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20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9329" name="Text Box 232">
            <a:extLst>
              <a:ext uri="{FF2B5EF4-FFF2-40B4-BE49-F238E27FC236}">
                <a16:creationId xmlns:a16="http://schemas.microsoft.com/office/drawing/2014/main" id="{C1704FA4-D9B4-4709-A6CB-B274E0F18F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3573463"/>
            <a:ext cx="2159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900">
                <a:latin typeface="Arial" panose="020B0604020202020204" pitchFamily="34" charset="0"/>
                <a:ea typeface="굴림" panose="020B0600000101010101" pitchFamily="50" charset="-127"/>
              </a:rPr>
              <a:t>0</a:t>
            </a:r>
            <a:r>
              <a:rPr lang="en-US" altLang="ko-KR" sz="900" b="1">
                <a:latin typeface="Arial" panose="020B0604020202020204" pitchFamily="34" charset="0"/>
                <a:ea typeface="굴림" panose="020B0600000101010101" pitchFamily="50" charset="-127"/>
              </a:rPr>
              <a:t>MUX</a:t>
            </a:r>
            <a:r>
              <a:rPr lang="en-US" altLang="ko-KR" sz="900">
                <a:latin typeface="Arial" panose="020B0604020202020204" pitchFamily="34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9330" name="Text Box 233">
            <a:extLst>
              <a:ext uri="{FF2B5EF4-FFF2-40B4-BE49-F238E27FC236}">
                <a16:creationId xmlns:a16="http://schemas.microsoft.com/office/drawing/2014/main" id="{9A7C4AC9-4D5C-4620-9ED6-661CB19C2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350" y="3644900"/>
            <a:ext cx="2159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900">
                <a:latin typeface="Arial" panose="020B0604020202020204" pitchFamily="34" charset="0"/>
                <a:ea typeface="굴림" panose="020B0600000101010101" pitchFamily="50" charset="-127"/>
              </a:rPr>
              <a:t>1</a:t>
            </a:r>
            <a:r>
              <a:rPr lang="en-US" altLang="ko-KR" sz="900" b="1">
                <a:latin typeface="Arial" panose="020B0604020202020204" pitchFamily="34" charset="0"/>
                <a:ea typeface="굴림" panose="020B0600000101010101" pitchFamily="50" charset="-127"/>
              </a:rPr>
              <a:t>MUX</a:t>
            </a:r>
            <a:r>
              <a:rPr lang="en-US" altLang="ko-KR" sz="900">
                <a:latin typeface="Arial" panose="020B0604020202020204" pitchFamily="34" charset="0"/>
                <a:ea typeface="굴림" panose="020B0600000101010101" pitchFamily="50" charset="-127"/>
              </a:rPr>
              <a:t>0</a:t>
            </a:r>
          </a:p>
        </p:txBody>
      </p:sp>
      <p:sp>
        <p:nvSpPr>
          <p:cNvPr id="9331" name="Text Box 234">
            <a:extLst>
              <a:ext uri="{FF2B5EF4-FFF2-40B4-BE49-F238E27FC236}">
                <a16:creationId xmlns:a16="http://schemas.microsoft.com/office/drawing/2014/main" id="{8B93E36C-AD89-431E-AB6D-0B3461C1CF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1773238"/>
            <a:ext cx="2159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900">
                <a:latin typeface="Arial" panose="020B0604020202020204" pitchFamily="34" charset="0"/>
                <a:ea typeface="굴림" panose="020B0600000101010101" pitchFamily="50" charset="-127"/>
              </a:rPr>
              <a:t>0</a:t>
            </a:r>
            <a:r>
              <a:rPr lang="en-US" altLang="ko-KR" sz="900" b="1">
                <a:latin typeface="Arial" panose="020B0604020202020204" pitchFamily="34" charset="0"/>
                <a:ea typeface="굴림" panose="020B0600000101010101" pitchFamily="50" charset="-127"/>
              </a:rPr>
              <a:t>MUX</a:t>
            </a:r>
            <a:r>
              <a:rPr lang="en-US" altLang="ko-KR" sz="900">
                <a:latin typeface="Arial" panose="020B0604020202020204" pitchFamily="34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9332" name="Line 235">
            <a:extLst>
              <a:ext uri="{FF2B5EF4-FFF2-40B4-BE49-F238E27FC236}">
                <a16:creationId xmlns:a16="http://schemas.microsoft.com/office/drawing/2014/main" id="{5B432ADF-D62E-4ABA-9678-96B9375D11C9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3789363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333" name="Line 236">
            <a:extLst>
              <a:ext uri="{FF2B5EF4-FFF2-40B4-BE49-F238E27FC236}">
                <a16:creationId xmlns:a16="http://schemas.microsoft.com/office/drawing/2014/main" id="{432A9DA8-9EFC-4D6D-883B-07E7A7C0A6B0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4663" y="4581525"/>
            <a:ext cx="142875" cy="142875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334" name="Line 237">
            <a:extLst>
              <a:ext uri="{FF2B5EF4-FFF2-40B4-BE49-F238E27FC236}">
                <a16:creationId xmlns:a16="http://schemas.microsoft.com/office/drawing/2014/main" id="{2EFD8C2D-5063-40D1-A368-5308B9213127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2863" y="4562475"/>
            <a:ext cx="142875" cy="142875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335" name="Text Box 238">
            <a:extLst>
              <a:ext uri="{FF2B5EF4-FFF2-40B4-BE49-F238E27FC236}">
                <a16:creationId xmlns:a16="http://schemas.microsoft.com/office/drawing/2014/main" id="{D29CABB2-9F75-442C-AE96-12DB8452A5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4365625"/>
            <a:ext cx="3587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16</a:t>
            </a:r>
          </a:p>
        </p:txBody>
      </p:sp>
      <p:sp>
        <p:nvSpPr>
          <p:cNvPr id="9336" name="Text Box 239">
            <a:extLst>
              <a:ext uri="{FF2B5EF4-FFF2-40B4-BE49-F238E27FC236}">
                <a16:creationId xmlns:a16="http://schemas.microsoft.com/office/drawing/2014/main" id="{1768E290-6AF9-4517-B91E-B527D442DE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4365625"/>
            <a:ext cx="3587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32</a:t>
            </a:r>
          </a:p>
        </p:txBody>
      </p:sp>
      <p:sp>
        <p:nvSpPr>
          <p:cNvPr id="9337" name="Line 242">
            <a:extLst>
              <a:ext uri="{FF2B5EF4-FFF2-40B4-BE49-F238E27FC236}">
                <a16:creationId xmlns:a16="http://schemas.microsoft.com/office/drawing/2014/main" id="{EFD0D230-C996-4940-BAC4-9B1DA7F52FAE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5963" y="3933825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338" name="Line 245">
            <a:extLst>
              <a:ext uri="{FF2B5EF4-FFF2-40B4-BE49-F238E27FC236}">
                <a16:creationId xmlns:a16="http://schemas.microsoft.com/office/drawing/2014/main" id="{D21BD5E8-3229-4117-AEB8-A7F617E704E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2725" y="4149725"/>
            <a:ext cx="287338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339" name="Line 246">
            <a:extLst>
              <a:ext uri="{FF2B5EF4-FFF2-40B4-BE49-F238E27FC236}">
                <a16:creationId xmlns:a16="http://schemas.microsoft.com/office/drawing/2014/main" id="{0806F3DE-5485-4B52-B4B7-F7F6253710E8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3888" y="4221163"/>
            <a:ext cx="144462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340" name="Line 247">
            <a:extLst>
              <a:ext uri="{FF2B5EF4-FFF2-40B4-BE49-F238E27FC236}">
                <a16:creationId xmlns:a16="http://schemas.microsoft.com/office/drawing/2014/main" id="{74A96212-3D6C-41FB-A6B6-F9FC55E33E3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04250" y="4005263"/>
            <a:ext cx="71438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341" name="Line 251">
            <a:extLst>
              <a:ext uri="{FF2B5EF4-FFF2-40B4-BE49-F238E27FC236}">
                <a16:creationId xmlns:a16="http://schemas.microsoft.com/office/drawing/2014/main" id="{C24C3ACB-31BD-4ACC-B43A-D49FA172897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4221163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342" name="Line 254">
            <a:extLst>
              <a:ext uri="{FF2B5EF4-FFF2-40B4-BE49-F238E27FC236}">
                <a16:creationId xmlns:a16="http://schemas.microsoft.com/office/drawing/2014/main" id="{5351B3E9-6E5E-4129-9795-6483A8067B7F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4219575"/>
            <a:ext cx="0" cy="146050"/>
          </a:xfrm>
          <a:prstGeom prst="line">
            <a:avLst/>
          </a:prstGeom>
          <a:noFill/>
          <a:ln w="9525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343" name="Line 256">
            <a:extLst>
              <a:ext uri="{FF2B5EF4-FFF2-40B4-BE49-F238E27FC236}">
                <a16:creationId xmlns:a16="http://schemas.microsoft.com/office/drawing/2014/main" id="{6B367EC1-C393-4FF8-8310-E9E99C55B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5157788"/>
            <a:ext cx="0" cy="146050"/>
          </a:xfrm>
          <a:prstGeom prst="line">
            <a:avLst/>
          </a:prstGeom>
          <a:noFill/>
          <a:ln w="9525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344" name="Line 257">
            <a:extLst>
              <a:ext uri="{FF2B5EF4-FFF2-40B4-BE49-F238E27FC236}">
                <a16:creationId xmlns:a16="http://schemas.microsoft.com/office/drawing/2014/main" id="{B6A40C0F-737C-4FD6-B31B-629B2F693F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1500" y="3429000"/>
            <a:ext cx="0" cy="142875"/>
          </a:xfrm>
          <a:prstGeom prst="line">
            <a:avLst/>
          </a:prstGeom>
          <a:noFill/>
          <a:ln w="9525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345" name="Line 258">
            <a:extLst>
              <a:ext uri="{FF2B5EF4-FFF2-40B4-BE49-F238E27FC236}">
                <a16:creationId xmlns:a16="http://schemas.microsoft.com/office/drawing/2014/main" id="{6965D502-1B1D-4B6E-BEA2-95A06E88E6BB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6188" y="3214688"/>
            <a:ext cx="0" cy="142875"/>
          </a:xfrm>
          <a:prstGeom prst="line">
            <a:avLst/>
          </a:prstGeom>
          <a:noFill/>
          <a:ln w="12700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346" name="Line 259">
            <a:extLst>
              <a:ext uri="{FF2B5EF4-FFF2-40B4-BE49-F238E27FC236}">
                <a16:creationId xmlns:a16="http://schemas.microsoft.com/office/drawing/2014/main" id="{58333AA6-FD3B-462A-8980-D5FE7EF8902C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6188" y="4508500"/>
            <a:ext cx="0" cy="215900"/>
          </a:xfrm>
          <a:prstGeom prst="line">
            <a:avLst/>
          </a:prstGeom>
          <a:noFill/>
          <a:ln w="9525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347" name="Line 260">
            <a:extLst>
              <a:ext uri="{FF2B5EF4-FFF2-40B4-BE49-F238E27FC236}">
                <a16:creationId xmlns:a16="http://schemas.microsoft.com/office/drawing/2014/main" id="{C41660E1-30F7-42CA-98DD-13FF56F30911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9788" y="3500438"/>
            <a:ext cx="0" cy="146050"/>
          </a:xfrm>
          <a:prstGeom prst="line">
            <a:avLst/>
          </a:prstGeom>
          <a:noFill/>
          <a:ln w="9525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348" name="Line 261">
            <a:extLst>
              <a:ext uri="{FF2B5EF4-FFF2-40B4-BE49-F238E27FC236}">
                <a16:creationId xmlns:a16="http://schemas.microsoft.com/office/drawing/2014/main" id="{CAE2075F-FC7D-4396-80EC-0B5F1D1459A3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8850" y="1628775"/>
            <a:ext cx="0" cy="142875"/>
          </a:xfrm>
          <a:prstGeom prst="line">
            <a:avLst/>
          </a:prstGeom>
          <a:noFill/>
          <a:ln w="9525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349" name="Line 262">
            <a:extLst>
              <a:ext uri="{FF2B5EF4-FFF2-40B4-BE49-F238E27FC236}">
                <a16:creationId xmlns:a16="http://schemas.microsoft.com/office/drawing/2014/main" id="{4ED78DD7-EED6-409D-A6AF-F815B16AB305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0563" y="2708275"/>
            <a:ext cx="0" cy="142875"/>
          </a:xfrm>
          <a:prstGeom prst="line">
            <a:avLst/>
          </a:prstGeom>
          <a:noFill/>
          <a:ln w="9525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350" name="Text Box 264">
            <a:extLst>
              <a:ext uri="{FF2B5EF4-FFF2-40B4-BE49-F238E27FC236}">
                <a16:creationId xmlns:a16="http://schemas.microsoft.com/office/drawing/2014/main" id="{47DD7AD2-FA9F-4752-86DA-EE0B6A1890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2492375"/>
            <a:ext cx="792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solidFill>
                  <a:srgbClr val="FF9933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RegWrite</a:t>
            </a:r>
          </a:p>
        </p:txBody>
      </p:sp>
      <p:sp>
        <p:nvSpPr>
          <p:cNvPr id="9351" name="Text Box 265">
            <a:extLst>
              <a:ext uri="{FF2B5EF4-FFF2-40B4-BE49-F238E27FC236}">
                <a16:creationId xmlns:a16="http://schemas.microsoft.com/office/drawing/2014/main" id="{2BAFFE65-0CBF-41A1-A06A-AFC294D2C0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388" y="2997200"/>
            <a:ext cx="7921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solidFill>
                  <a:srgbClr val="FF9933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MemWrite</a:t>
            </a:r>
          </a:p>
        </p:txBody>
      </p:sp>
      <p:sp>
        <p:nvSpPr>
          <p:cNvPr id="9352" name="Text Box 266">
            <a:extLst>
              <a:ext uri="{FF2B5EF4-FFF2-40B4-BE49-F238E27FC236}">
                <a16:creationId xmlns:a16="http://schemas.microsoft.com/office/drawing/2014/main" id="{DBA1A190-FA93-49A8-80EA-BC1A593CE1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1013" y="3284538"/>
            <a:ext cx="863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solidFill>
                  <a:srgbClr val="FF9933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MemtoReg</a:t>
            </a:r>
          </a:p>
        </p:txBody>
      </p:sp>
      <p:sp>
        <p:nvSpPr>
          <p:cNvPr id="9353" name="Text Box 267">
            <a:extLst>
              <a:ext uri="{FF2B5EF4-FFF2-40B4-BE49-F238E27FC236}">
                <a16:creationId xmlns:a16="http://schemas.microsoft.com/office/drawing/2014/main" id="{8E42B194-1300-4EE1-896E-C1EE90ED169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4652963"/>
            <a:ext cx="792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solidFill>
                  <a:srgbClr val="FF9933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MemRead</a:t>
            </a:r>
          </a:p>
        </p:txBody>
      </p:sp>
      <p:sp>
        <p:nvSpPr>
          <p:cNvPr id="9354" name="Text Box 268">
            <a:extLst>
              <a:ext uri="{FF2B5EF4-FFF2-40B4-BE49-F238E27FC236}">
                <a16:creationId xmlns:a16="http://schemas.microsoft.com/office/drawing/2014/main" id="{10650E05-D30A-4810-A876-4B64DC630E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5229225"/>
            <a:ext cx="7921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solidFill>
                  <a:srgbClr val="FF9933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ALUOp</a:t>
            </a:r>
          </a:p>
        </p:txBody>
      </p:sp>
      <p:sp>
        <p:nvSpPr>
          <p:cNvPr id="9355" name="Text Box 269">
            <a:extLst>
              <a:ext uri="{FF2B5EF4-FFF2-40B4-BE49-F238E27FC236}">
                <a16:creationId xmlns:a16="http://schemas.microsoft.com/office/drawing/2014/main" id="{B4259F6E-476D-48EC-9DB9-37EA7CC059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4292600"/>
            <a:ext cx="6477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solidFill>
                  <a:srgbClr val="FF9933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RegDst</a:t>
            </a:r>
          </a:p>
        </p:txBody>
      </p:sp>
      <p:sp>
        <p:nvSpPr>
          <p:cNvPr id="9356" name="Text Box 270">
            <a:extLst>
              <a:ext uri="{FF2B5EF4-FFF2-40B4-BE49-F238E27FC236}">
                <a16:creationId xmlns:a16="http://schemas.microsoft.com/office/drawing/2014/main" id="{986C5D49-C03E-4C3E-B1BA-AE5BC1DE7E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3284538"/>
            <a:ext cx="720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solidFill>
                  <a:srgbClr val="FF9933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ALUSrc</a:t>
            </a:r>
          </a:p>
        </p:txBody>
      </p:sp>
      <p:sp>
        <p:nvSpPr>
          <p:cNvPr id="9357" name="Line 271">
            <a:extLst>
              <a:ext uri="{FF2B5EF4-FFF2-40B4-BE49-F238E27FC236}">
                <a16:creationId xmlns:a16="http://schemas.microsoft.com/office/drawing/2014/main" id="{A7AC03D1-E3EE-457E-BFE2-83883E83F25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4888" y="4797425"/>
            <a:ext cx="142875" cy="0"/>
          </a:xfrm>
          <a:prstGeom prst="line">
            <a:avLst/>
          </a:prstGeom>
          <a:noFill/>
          <a:ln w="28575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358" name="Line 272">
            <a:extLst>
              <a:ext uri="{FF2B5EF4-FFF2-40B4-BE49-F238E27FC236}">
                <a16:creationId xmlns:a16="http://schemas.microsoft.com/office/drawing/2014/main" id="{75F45CFF-9F64-426C-9B99-EA698E04B50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27763" y="4076700"/>
            <a:ext cx="0" cy="720725"/>
          </a:xfrm>
          <a:prstGeom prst="line">
            <a:avLst/>
          </a:prstGeom>
          <a:noFill/>
          <a:ln w="28575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9359" name="Text Box 273">
            <a:extLst>
              <a:ext uri="{FF2B5EF4-FFF2-40B4-BE49-F238E27FC236}">
                <a16:creationId xmlns:a16="http://schemas.microsoft.com/office/drawing/2014/main" id="{2007D157-D964-425A-B3AC-D23540E88F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1484313"/>
            <a:ext cx="720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solidFill>
                  <a:srgbClr val="FF9933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PCSrc</a:t>
            </a:r>
          </a:p>
        </p:txBody>
      </p:sp>
      <p:sp>
        <p:nvSpPr>
          <p:cNvPr id="9360" name="Text Box 274">
            <a:extLst>
              <a:ext uri="{FF2B5EF4-FFF2-40B4-BE49-F238E27FC236}">
                <a16:creationId xmlns:a16="http://schemas.microsoft.com/office/drawing/2014/main" id="{F8C50E59-744F-4DA3-82EB-270F6B915C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3860800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Write data</a:t>
            </a:r>
          </a:p>
        </p:txBody>
      </p:sp>
      <p:sp>
        <p:nvSpPr>
          <p:cNvPr id="9361" name="Text Box 275">
            <a:extLst>
              <a:ext uri="{FF2B5EF4-FFF2-40B4-BE49-F238E27FC236}">
                <a16:creationId xmlns:a16="http://schemas.microsoft.com/office/drawing/2014/main" id="{0CC0D2D3-DF18-4CF3-AC17-5073071BEA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3573463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Write register</a:t>
            </a:r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76" b="5498"/>
          <a:stretch>
            <a:fillRect/>
          </a:stretch>
        </p:blipFill>
        <p:spPr bwMode="auto">
          <a:xfrm>
            <a:off x="684213" y="1498600"/>
            <a:ext cx="7462837" cy="504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1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E6C081-C957-417A-A3FA-F729CCA6908F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33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Using In-System Memory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2268538" y="3357563"/>
            <a:ext cx="431800" cy="100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987675" y="3357563"/>
            <a:ext cx="431800" cy="10080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3276600" y="4856163"/>
            <a:ext cx="2093913" cy="3254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18368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내용 개체 틀 4"/>
          <p:cNvSpPr txBox="1">
            <a:spLocks/>
          </p:cNvSpPr>
          <p:nvPr/>
        </p:nvSpPr>
        <p:spPr bwMode="auto">
          <a:xfrm>
            <a:off x="539750" y="1439863"/>
            <a:ext cx="79200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Double click ‘Program Flash and FPGA’, check the settings and click ‘OK’</a:t>
            </a:r>
          </a:p>
        </p:txBody>
      </p:sp>
      <p:pic>
        <p:nvPicPr>
          <p:cNvPr id="2867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2539" r="20714" b="10158"/>
          <a:stretch>
            <a:fillRect/>
          </a:stretch>
        </p:blipFill>
        <p:spPr bwMode="auto">
          <a:xfrm>
            <a:off x="1187450" y="2205038"/>
            <a:ext cx="5399088" cy="418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Using In-System Memory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677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3FD40A0-8F90-4B90-888B-CB9878FCB9A9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623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2539" r="20714" b="10284"/>
          <a:stretch>
            <a:fillRect/>
          </a:stretch>
        </p:blipFill>
        <p:spPr bwMode="auto">
          <a:xfrm>
            <a:off x="1116013" y="1916113"/>
            <a:ext cx="5400675" cy="417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Using In-System Memory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내용 개체 틀 4"/>
          <p:cNvSpPr txBox="1">
            <a:spLocks/>
          </p:cNvSpPr>
          <p:nvPr/>
        </p:nvSpPr>
        <p:spPr bwMode="auto">
          <a:xfrm>
            <a:off x="539750" y="1439863"/>
            <a:ext cx="7920038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Check ‘Program Succeeded’ notification</a:t>
            </a:r>
          </a:p>
        </p:txBody>
      </p:sp>
      <p:sp>
        <p:nvSpPr>
          <p:cNvPr id="29701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E037DA5-4AFC-4102-B794-6865452BBB5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407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내용 개체 틀 4"/>
          <p:cNvSpPr txBox="1">
            <a:spLocks/>
          </p:cNvSpPr>
          <p:nvPr/>
        </p:nvSpPr>
        <p:spPr bwMode="auto">
          <a:xfrm>
            <a:off x="539750" y="1439863"/>
            <a:ext cx="7993063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171450" indent="-171450"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defRPr/>
            </a:pPr>
            <a:r>
              <a:rPr lang="en-US" altLang="ko-KR" sz="1800" b="1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Check the result on the board with your inputs and outputs</a:t>
            </a:r>
          </a:p>
        </p:txBody>
      </p:sp>
      <p:pic>
        <p:nvPicPr>
          <p:cNvPr id="30723" name="Picture 2" descr="https://1d790cbdf9f53907a9cb29692b6a351fa968b643.googledrive.com/host/0B1ljoosO9YeFdGhleHI1bGVjcUk/Screen%20Shot%202013-09-16%20at%206.38.32%20P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8163" y="2011363"/>
            <a:ext cx="2266950" cy="190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4" name="Picture 3" descr="C:\Users\rubis_jyeo\Downloads\20160411_142449_HDR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34526" r="6004" b="14128"/>
          <a:stretch>
            <a:fillRect/>
          </a:stretch>
        </p:blipFill>
        <p:spPr bwMode="auto">
          <a:xfrm>
            <a:off x="1055688" y="1990725"/>
            <a:ext cx="1978025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5" name="Picture 4" descr="C:\Users\rubis_jyeo\Downloads\20160411_142459_HDR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" t="32613" r="9212" b="16331"/>
          <a:stretch>
            <a:fillRect/>
          </a:stretch>
        </p:blipFill>
        <p:spPr bwMode="auto">
          <a:xfrm>
            <a:off x="3060700" y="1990725"/>
            <a:ext cx="1981200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26" name="Picture 5" descr="C:\Users\rubis_jyeo\Downloads\20160411_142508_HD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" t="34363" r="9645" b="16310"/>
          <a:stretch>
            <a:fillRect/>
          </a:stretch>
        </p:blipFill>
        <p:spPr bwMode="auto">
          <a:xfrm>
            <a:off x="1989138" y="4222750"/>
            <a:ext cx="1982787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295525" y="2228850"/>
            <a:ext cx="249238" cy="21590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938338" y="3343275"/>
            <a:ext cx="450850" cy="28733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제목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Half Adder on FPGA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30" name="슬라이드 번호 개체 틀 2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8810D03-B078-4AF8-A0B4-632300DC4E3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43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0964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5E5790D6-12A8-408A-B419-F2A113D60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46325"/>
            <a:ext cx="8229600" cy="2303463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97AF1C09-8EF9-4136-B538-B9A1B35F5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91A9011-1ED8-4099-90F2-06E61963F26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5" name="바닥글 개체 틀 1">
            <a:extLst>
              <a:ext uri="{FF2B5EF4-FFF2-40B4-BE49-F238E27FC236}">
                <a16:creationId xmlns:a16="http://schemas.microsoft.com/office/drawing/2014/main" id="{A277FBA5-9E5B-4300-ADC4-E3F39DBF5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83971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2FC48B54-DD9E-480D-960C-6FE30987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0723" name="Slide Number Placeholder 4">
            <a:extLst>
              <a:ext uri="{FF2B5EF4-FFF2-40B4-BE49-F238E27FC236}">
                <a16:creationId xmlns:a16="http://schemas.microsoft.com/office/drawing/2014/main" id="{E55E8FA0-9860-41E6-A5C3-2C21DA381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FF01827-20D7-4DC8-8225-8A6B68A66551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31748" name="내용 개체 틀 2">
            <a:extLst>
              <a:ext uri="{FF2B5EF4-FFF2-40B4-BE49-F238E27FC236}">
                <a16:creationId xmlns:a16="http://schemas.microsoft.com/office/drawing/2014/main" id="{B05B63B2-7494-4508-AF79-37049BDB260F}"/>
              </a:ext>
            </a:extLst>
          </p:cNvPr>
          <p:cNvSpPr txBox="1">
            <a:spLocks/>
          </p:cNvSpPr>
          <p:nvPr/>
        </p:nvSpPr>
        <p:spPr bwMode="auto">
          <a:xfrm>
            <a:off x="539750" y="1413247"/>
            <a:ext cx="8229600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457200" indent="-457200">
              <a:buFont typeface="+mj-lt"/>
              <a:buAutoNum type="arabicPeriod"/>
              <a:defRPr/>
            </a:pP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Implement and Simulate a 8bit Universal Shift Register in Verilog</a:t>
            </a: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1" indent="-342900">
              <a:defRPr/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Show all 4 modes of the module</a:t>
            </a:r>
          </a:p>
          <a:p>
            <a:pPr marL="1085850" lvl="1" indent="-342900">
              <a:buFont typeface="+mj-lt"/>
              <a:buAutoNum type="arabicPeriod"/>
              <a:defRPr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085850" lvl="1" indent="-342900">
              <a:buFont typeface="+mj-lt"/>
              <a:buAutoNum type="arabicPeriod"/>
              <a:defRPr/>
            </a:pPr>
            <a:endParaRPr lang="en-US" altLang="ko-KR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Implement and Simulate a 4bit Binary Counter in Verilog</a:t>
            </a:r>
          </a:p>
          <a:p>
            <a:pPr marL="457200" indent="-457200">
              <a:buFont typeface="+mj-lt"/>
              <a:buAutoNum type="arabicPeriod"/>
              <a:defRPr/>
            </a:pP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바닥글 개체 틀 1">
            <a:extLst>
              <a:ext uri="{FF2B5EF4-FFF2-40B4-BE49-F238E27FC236}">
                <a16:creationId xmlns:a16="http://schemas.microsoft.com/office/drawing/2014/main" id="{46720BD3-FE3A-45A6-A07D-91309E952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pPr>
              <a:defRPr/>
            </a:pPr>
            <a:r>
              <a:rPr lang="en-US" altLang="ko-KR" dirty="0"/>
              <a:t>CMALAB</a:t>
            </a:r>
            <a:endParaRPr lang="ko-KR" altLang="en-US" dirty="0"/>
          </a:p>
        </p:txBody>
      </p:sp>
      <p:grpSp>
        <p:nvGrpSpPr>
          <p:cNvPr id="25" name="Group 27">
            <a:extLst>
              <a:ext uri="{FF2B5EF4-FFF2-40B4-BE49-F238E27FC236}">
                <a16:creationId xmlns:a16="http://schemas.microsoft.com/office/drawing/2014/main" id="{06F52960-5CAD-4985-9F45-37B65132FAAF}"/>
              </a:ext>
            </a:extLst>
          </p:cNvPr>
          <p:cNvGrpSpPr>
            <a:grpSpLocks/>
          </p:cNvGrpSpPr>
          <p:nvPr/>
        </p:nvGrpSpPr>
        <p:grpSpPr bwMode="auto">
          <a:xfrm>
            <a:off x="6372200" y="3915246"/>
            <a:ext cx="1466850" cy="2178050"/>
            <a:chOff x="4240" y="612"/>
            <a:chExt cx="924" cy="1372"/>
          </a:xfrm>
        </p:grpSpPr>
        <p:sp>
          <p:nvSpPr>
            <p:cNvPr id="26" name="Rectangle 9">
              <a:extLst>
                <a:ext uri="{FF2B5EF4-FFF2-40B4-BE49-F238E27FC236}">
                  <a16:creationId xmlns:a16="http://schemas.microsoft.com/office/drawing/2014/main" id="{E1A2A453-C0F2-4F45-912E-1C0075F0F1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32" y="672"/>
              <a:ext cx="488" cy="13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388"/>
                </a:lnSpc>
                <a:spcBef>
                  <a:spcPct val="0"/>
                </a:spcBef>
                <a:spcAft>
                  <a:spcPts val="700"/>
                </a:spcAft>
                <a:buFontTx/>
                <a:buNone/>
              </a:pPr>
              <a:r>
                <a:rPr lang="en-US" altLang="ko-KR" sz="1400" b="1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EN</a:t>
              </a:r>
              <a:br>
                <a:rPr lang="en-US" altLang="ko-KR" sz="1400" b="1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</a:br>
              <a:br>
                <a:rPr lang="en-US" altLang="ko-KR" sz="1400" b="1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</a:br>
              <a:r>
                <a:rPr lang="en-US" altLang="ko-KR" sz="1400" b="1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D</a:t>
              </a:r>
              <a:br>
                <a:rPr lang="en-US" altLang="ko-KR" sz="1400" b="1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</a:br>
              <a:r>
                <a:rPr lang="en-US" altLang="ko-KR" sz="1400" b="1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C</a:t>
              </a:r>
              <a:br>
                <a:rPr lang="en-US" altLang="ko-KR" sz="1400" b="1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</a:br>
              <a:r>
                <a:rPr lang="en-US" altLang="ko-KR" sz="1400" b="1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B</a:t>
              </a:r>
              <a:br>
                <a:rPr lang="en-US" altLang="ko-KR" sz="1400" b="1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</a:br>
              <a:r>
                <a:rPr lang="en-US" altLang="ko-KR" sz="1400" b="1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A</a:t>
              </a:r>
            </a:p>
            <a:p>
              <a:pPr latinLnBrk="0">
                <a:lnSpc>
                  <a:spcPts val="1388"/>
                </a:lnSpc>
                <a:spcBef>
                  <a:spcPct val="0"/>
                </a:spcBef>
                <a:spcAft>
                  <a:spcPts val="700"/>
                </a:spcAft>
                <a:buFontTx/>
                <a:buNone/>
              </a:pPr>
              <a:r>
                <a:rPr lang="en-US" altLang="ko-KR" sz="1400" b="1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LOAD</a:t>
              </a:r>
            </a:p>
            <a:p>
              <a:pPr latinLnBrk="0">
                <a:lnSpc>
                  <a:spcPts val="1388"/>
                </a:lnSpc>
                <a:spcBef>
                  <a:spcPct val="0"/>
                </a:spcBef>
                <a:spcAft>
                  <a:spcPts val="700"/>
                </a:spcAft>
                <a:buFontTx/>
                <a:buNone/>
              </a:pPr>
              <a:r>
                <a:rPr lang="en-US" altLang="ko-KR" sz="1400" b="1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CLK</a:t>
              </a:r>
            </a:p>
            <a:p>
              <a:pPr latinLnBrk="0">
                <a:lnSpc>
                  <a:spcPts val="1388"/>
                </a:lnSpc>
                <a:spcBef>
                  <a:spcPct val="0"/>
                </a:spcBef>
                <a:spcAft>
                  <a:spcPts val="700"/>
                </a:spcAft>
                <a:buFontTx/>
                <a:buNone/>
              </a:pPr>
              <a:r>
                <a:rPr lang="en-US" altLang="ko-KR" sz="1400" b="1" dirty="0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CLR</a:t>
              </a:r>
            </a:p>
          </p:txBody>
        </p:sp>
        <p:sp>
          <p:nvSpPr>
            <p:cNvPr id="27" name="Rectangle 10">
              <a:extLst>
                <a:ext uri="{FF2B5EF4-FFF2-40B4-BE49-F238E27FC236}">
                  <a16:creationId xmlns:a16="http://schemas.microsoft.com/office/drawing/2014/main" id="{EF27F159-B7A6-4A68-A357-ED918C29D0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96" y="612"/>
              <a:ext cx="648" cy="1336"/>
            </a:xfrm>
            <a:prstGeom prst="rect">
              <a:avLst/>
            </a:prstGeom>
            <a:noFill/>
            <a:ln w="127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28" name="Line 11">
              <a:extLst>
                <a:ext uri="{FF2B5EF4-FFF2-40B4-BE49-F238E27FC236}">
                  <a16:creationId xmlns:a16="http://schemas.microsoft.com/office/drawing/2014/main" id="{7514E02D-AC64-4399-B6BF-E08656BEFA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96" y="1612"/>
              <a:ext cx="40" cy="4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29" name="Line 12">
              <a:extLst>
                <a:ext uri="{FF2B5EF4-FFF2-40B4-BE49-F238E27FC236}">
                  <a16:creationId xmlns:a16="http://schemas.microsoft.com/office/drawing/2014/main" id="{D5243BC7-6498-419D-8BB6-1EE4925991E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96" y="1652"/>
              <a:ext cx="40" cy="5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0" name="Line 13">
              <a:extLst>
                <a:ext uri="{FF2B5EF4-FFF2-40B4-BE49-F238E27FC236}">
                  <a16:creationId xmlns:a16="http://schemas.microsoft.com/office/drawing/2014/main" id="{B53B370E-5331-4970-9CC2-EA8DAE2CFC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6" y="1488"/>
              <a:ext cx="1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" name="Line 14">
              <a:extLst>
                <a:ext uri="{FF2B5EF4-FFF2-40B4-BE49-F238E27FC236}">
                  <a16:creationId xmlns:a16="http://schemas.microsoft.com/office/drawing/2014/main" id="{07B1183C-F032-4C00-B081-7ADA884062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6" y="1312"/>
              <a:ext cx="1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2" name="Line 15">
              <a:extLst>
                <a:ext uri="{FF2B5EF4-FFF2-40B4-BE49-F238E27FC236}">
                  <a16:creationId xmlns:a16="http://schemas.microsoft.com/office/drawing/2014/main" id="{F29022F4-CA9B-460D-ADDE-1E22851300A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2" y="1624"/>
              <a:ext cx="1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3" name="Line 16">
              <a:extLst>
                <a:ext uri="{FF2B5EF4-FFF2-40B4-BE49-F238E27FC236}">
                  <a16:creationId xmlns:a16="http://schemas.microsoft.com/office/drawing/2014/main" id="{43817944-C8BC-4921-A476-A7FE0C433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6" y="1200"/>
              <a:ext cx="1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4" name="Line 17">
              <a:extLst>
                <a:ext uri="{FF2B5EF4-FFF2-40B4-BE49-F238E27FC236}">
                  <a16:creationId xmlns:a16="http://schemas.microsoft.com/office/drawing/2014/main" id="{7576242F-700C-4ED8-A65D-30526202BF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2" y="1512"/>
              <a:ext cx="1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5" name="Line 18">
              <a:extLst>
                <a:ext uri="{FF2B5EF4-FFF2-40B4-BE49-F238E27FC236}">
                  <a16:creationId xmlns:a16="http://schemas.microsoft.com/office/drawing/2014/main" id="{471A7306-3FB8-4348-B79E-A0BEA02BF81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6" y="1088"/>
              <a:ext cx="1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6" name="Line 19">
              <a:extLst>
                <a:ext uri="{FF2B5EF4-FFF2-40B4-BE49-F238E27FC236}">
                  <a16:creationId xmlns:a16="http://schemas.microsoft.com/office/drawing/2014/main" id="{92BF5DA1-AB8D-44CB-83A3-F068B9A1D93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2" y="1400"/>
              <a:ext cx="1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7" name="Line 20">
              <a:extLst>
                <a:ext uri="{FF2B5EF4-FFF2-40B4-BE49-F238E27FC236}">
                  <a16:creationId xmlns:a16="http://schemas.microsoft.com/office/drawing/2014/main" id="{DF9C0A99-669C-4130-A54E-4BB38F24D6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6" y="1656"/>
              <a:ext cx="1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8" name="Line 21">
              <a:extLst>
                <a:ext uri="{FF2B5EF4-FFF2-40B4-BE49-F238E27FC236}">
                  <a16:creationId xmlns:a16="http://schemas.microsoft.com/office/drawing/2014/main" id="{ACD21A24-48BD-4E02-B613-F40ADBE1F68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6" y="1824"/>
              <a:ext cx="1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9" name="Line 22">
              <a:extLst>
                <a:ext uri="{FF2B5EF4-FFF2-40B4-BE49-F238E27FC236}">
                  <a16:creationId xmlns:a16="http://schemas.microsoft.com/office/drawing/2014/main" id="{A70C8DDD-C08A-4141-B162-E2C6F43420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2" y="1280"/>
              <a:ext cx="1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0" name="Line 23">
              <a:extLst>
                <a:ext uri="{FF2B5EF4-FFF2-40B4-BE49-F238E27FC236}">
                  <a16:creationId xmlns:a16="http://schemas.microsoft.com/office/drawing/2014/main" id="{E6D4177F-80FF-4167-9C84-1E59B36657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6" y="968"/>
              <a:ext cx="1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1" name="Rectangle 24">
              <a:extLst>
                <a:ext uri="{FF2B5EF4-FFF2-40B4-BE49-F238E27FC236}">
                  <a16:creationId xmlns:a16="http://schemas.microsoft.com/office/drawing/2014/main" id="{776FC6CC-EDA7-4B06-81A5-7D350290F0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" y="1056"/>
              <a:ext cx="816" cy="75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r" latinLnBrk="0">
                <a:lnSpc>
                  <a:spcPts val="1388"/>
                </a:lnSpc>
                <a:spcBef>
                  <a:spcPct val="0"/>
                </a:spcBef>
                <a:spcAft>
                  <a:spcPts val="700"/>
                </a:spcAft>
                <a:buFontTx/>
                <a:buNone/>
              </a:pPr>
              <a:r>
                <a:rPr lang="en-US" altLang="ko-KR" sz="1400" b="1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RCO</a:t>
              </a:r>
            </a:p>
            <a:p>
              <a:pPr algn="r" latinLnBrk="0">
                <a:lnSpc>
                  <a:spcPts val="1388"/>
                </a:lnSpc>
                <a:spcBef>
                  <a:spcPct val="0"/>
                </a:spcBef>
                <a:spcAft>
                  <a:spcPts val="700"/>
                </a:spcAft>
                <a:buFontTx/>
                <a:buNone/>
              </a:pPr>
              <a:r>
                <a:rPr lang="en-US" altLang="ko-KR" sz="1400" b="1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QD</a:t>
              </a:r>
              <a:br>
                <a:rPr lang="en-US" altLang="ko-KR" sz="1400" b="1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</a:br>
              <a:r>
                <a:rPr lang="en-US" altLang="ko-KR" sz="1400" b="1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QC</a:t>
              </a:r>
              <a:br>
                <a:rPr lang="en-US" altLang="ko-KR" sz="1400" b="1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</a:br>
              <a:r>
                <a:rPr lang="en-US" altLang="ko-KR" sz="1400" b="1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QB</a:t>
              </a:r>
              <a:br>
                <a:rPr lang="en-US" altLang="ko-KR" sz="1400" b="1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</a:br>
              <a:r>
                <a:rPr lang="en-US" altLang="ko-KR" sz="1400" b="1">
                  <a:solidFill>
                    <a:srgbClr val="000000"/>
                  </a:solidFill>
                  <a:latin typeface="Arial" panose="020B0604020202020204" pitchFamily="34" charset="0"/>
                  <a:ea typeface="굴림" panose="020B0600000101010101" pitchFamily="50" charset="-127"/>
                </a:rPr>
                <a:t>QA</a:t>
              </a:r>
            </a:p>
          </p:txBody>
        </p:sp>
        <p:sp>
          <p:nvSpPr>
            <p:cNvPr id="42" name="Line 25">
              <a:extLst>
                <a:ext uri="{FF2B5EF4-FFF2-40B4-BE49-F238E27FC236}">
                  <a16:creationId xmlns:a16="http://schemas.microsoft.com/office/drawing/2014/main" id="{A652D786-7643-4CF7-A3B4-872F629C410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2" y="1112"/>
              <a:ext cx="1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43" name="Line 26">
              <a:extLst>
                <a:ext uri="{FF2B5EF4-FFF2-40B4-BE49-F238E27FC236}">
                  <a16:creationId xmlns:a16="http://schemas.microsoft.com/office/drawing/2014/main" id="{2FB61BF6-B5A6-4EE0-A446-0A07E03760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76" y="736"/>
              <a:ext cx="1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274875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Lab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288" y="1484313"/>
            <a:ext cx="8578850" cy="4786312"/>
          </a:xfrm>
        </p:spPr>
        <p:txBody>
          <a:bodyPr/>
          <a:lstStyle/>
          <a:p>
            <a:pPr marL="457200" indent="-457200">
              <a:buAutoNum type="arabicPeriod" startAt="3"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Design a 1-bit half adder and program it on the FPGA board</a:t>
            </a:r>
          </a:p>
          <a:p>
            <a:pPr marL="857250" lvl="1" indent="-457200"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TA will check the function of half adder on FPGA with user-IO</a:t>
            </a:r>
          </a:p>
          <a:p>
            <a:pPr marL="1257300" lvl="2" indent="-457200">
              <a:defRPr/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defRPr/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48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AD60DE-6A67-4452-8126-30F19118C84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31749" name="그림 5"/>
          <p:cNvPicPr>
            <a:picLocks noChangeAspect="1"/>
          </p:cNvPicPr>
          <p:nvPr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40550" r="54726" b="37399"/>
          <a:stretch>
            <a:fillRect/>
          </a:stretch>
        </p:blipFill>
        <p:spPr bwMode="auto">
          <a:xfrm>
            <a:off x="251520" y="3356992"/>
            <a:ext cx="2592387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916738" y="4810627"/>
            <a:ext cx="126194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  <a:defRPr/>
            </a:pPr>
            <a:r>
              <a:rPr lang="en-US" altLang="ko-KR" sz="1800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Half Adder</a:t>
            </a:r>
            <a:endParaRPr lang="ko-KR" altLang="en-US" sz="1800" dirty="0"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CMALAB</a:t>
            </a:r>
            <a:endParaRPr lang="ko-KR" altLang="en-US" dirty="0"/>
          </a:p>
        </p:txBody>
      </p:sp>
      <p:pic>
        <p:nvPicPr>
          <p:cNvPr id="12" name="Picture 3" descr="C:\Users\rubis_jyeo\Downloads\20160411_142449_HD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06" t="34526" r="6004" b="14128"/>
          <a:stretch>
            <a:fillRect/>
          </a:stretch>
        </p:blipFill>
        <p:spPr bwMode="auto">
          <a:xfrm>
            <a:off x="5076056" y="3123374"/>
            <a:ext cx="1493061" cy="1629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4" descr="C:\Users\rubis_jyeo\Downloads\20160411_142459_HDR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1" t="32613" r="9212" b="16331"/>
          <a:stretch>
            <a:fillRect/>
          </a:stretch>
        </p:blipFill>
        <p:spPr bwMode="auto">
          <a:xfrm>
            <a:off x="6681968" y="3129453"/>
            <a:ext cx="1493061" cy="1627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5" descr="C:\Users\rubis_jyeo\Downloads\20160411_142508_HD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43" t="34363" r="9645" b="16310"/>
          <a:stretch>
            <a:fillRect/>
          </a:stretch>
        </p:blipFill>
        <p:spPr bwMode="auto">
          <a:xfrm>
            <a:off x="5806173" y="4842232"/>
            <a:ext cx="1494053" cy="1626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직사각형 14"/>
          <p:cNvSpPr/>
          <p:nvPr/>
        </p:nvSpPr>
        <p:spPr>
          <a:xfrm>
            <a:off x="6019800" y="3296859"/>
            <a:ext cx="184530" cy="178805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5736003" y="4136447"/>
            <a:ext cx="326415" cy="20968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TextBox 10"/>
          <p:cNvSpPr txBox="1">
            <a:spLocks noChangeArrowheads="1"/>
          </p:cNvSpPr>
          <p:nvPr/>
        </p:nvSpPr>
        <p:spPr bwMode="auto">
          <a:xfrm>
            <a:off x="3875515" y="4869880"/>
            <a:ext cx="177484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  <a:defRPr/>
            </a:pPr>
            <a:r>
              <a:rPr lang="en-US" altLang="ko-KR" sz="1800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Example </a:t>
            </a:r>
            <a:r>
              <a:rPr lang="en-US" altLang="ko-KR" sz="1800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</a:p>
          <a:p>
            <a:pPr latinLnBrk="0">
              <a:spcBef>
                <a:spcPct val="0"/>
              </a:spcBef>
              <a:buFontTx/>
              <a:buNone/>
              <a:defRPr/>
            </a:pPr>
            <a:r>
              <a:rPr lang="en-US" altLang="ko-KR" sz="1800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Input: tactile </a:t>
            </a:r>
            <a:r>
              <a:rPr lang="en-US" altLang="ko-KR" sz="1800" dirty="0" err="1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sw</a:t>
            </a:r>
            <a:endParaRPr lang="en-US" altLang="ko-KR" sz="1800" dirty="0"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 latinLnBrk="0">
              <a:spcBef>
                <a:spcPct val="0"/>
              </a:spcBef>
              <a:buFontTx/>
              <a:buNone/>
              <a:defRPr/>
            </a:pPr>
            <a:r>
              <a:rPr lang="en-US" altLang="ko-KR" sz="1800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  <a:sym typeface="Wingdings" panose="05000000000000000000" pitchFamily="2" charset="2"/>
              </a:rPr>
              <a:t>Output: LEDs</a:t>
            </a:r>
            <a:endParaRPr lang="ko-KR" altLang="en-US" sz="1800" dirty="0"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27590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2">
            <a:extLst>
              <a:ext uri="{FF2B5EF4-FFF2-40B4-BE49-F238E27FC236}">
                <a16:creationId xmlns:a16="http://schemas.microsoft.com/office/drawing/2014/main" id="{93693493-51BB-4A6C-96C3-4467474AD34D}"/>
              </a:ext>
            </a:extLst>
          </p:cNvPr>
          <p:cNvSpPr txBox="1">
            <a:spLocks/>
          </p:cNvSpPr>
          <p:nvPr/>
        </p:nvSpPr>
        <p:spPr bwMode="auto">
          <a:xfrm>
            <a:off x="457200" y="1443038"/>
            <a:ext cx="822960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lnSpc>
                <a:spcPct val="90000"/>
              </a:lnSpc>
              <a:buFont typeface="+mj-lt"/>
              <a:buAutoNum type="arabicPeriod"/>
            </a:pP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Implement and simulate a </a:t>
            </a:r>
            <a:r>
              <a:rPr lang="en-US" altLang="ko-KR" sz="2400" u="sng" dirty="0">
                <a:latin typeface="Arial" panose="020B0604020202020204" pitchFamily="34" charset="0"/>
                <a:cs typeface="Arial" panose="020B0604020202020204" pitchFamily="34" charset="0"/>
              </a:rPr>
              <a:t>Pattern Recognizer</a:t>
            </a: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 algn="just" eaLnBrk="1" hangingPunct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There are 1-bit input and 1-bit output in this pattern recognizer</a:t>
            </a:r>
          </a:p>
          <a:p>
            <a:pPr lvl="1" algn="just" eaLnBrk="1" hangingPunct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This string recognizer detects ‘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010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’. If strings are inputted except ‘010’, the output must be ‘0’</a:t>
            </a:r>
          </a:p>
          <a:p>
            <a:pPr lvl="1" algn="just" eaLnBrk="1" hangingPunct="1"/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Input ‘</a:t>
            </a:r>
            <a:r>
              <a:rPr lang="en-US" altLang="ko-KR" sz="1600" b="1" dirty="0">
                <a:latin typeface="Arial" panose="020B0604020202020204" pitchFamily="34" charset="0"/>
                <a:cs typeface="Arial" panose="020B0604020202020204" pitchFamily="34" charset="0"/>
              </a:rPr>
              <a:t>0100101001101011</a:t>
            </a:r>
            <a:r>
              <a:rPr lang="en-US" altLang="ko-KR" sz="1600" dirty="0">
                <a:latin typeface="Arial" panose="020B0604020202020204" pitchFamily="34" charset="0"/>
                <a:cs typeface="Arial" panose="020B0604020202020204" pitchFamily="34" charset="0"/>
              </a:rPr>
              <a:t>’ to verify your circuit at your simulating step</a:t>
            </a:r>
          </a:p>
          <a:p>
            <a:pPr marL="685800" lvl="1" indent="-228600" algn="just" eaLnBrk="1" hangingPunct="1">
              <a:buFont typeface="+mj-lt"/>
              <a:buAutoNum type="arabicPeriod"/>
            </a:pPr>
            <a:endParaRPr lang="en-US" altLang="ko-KR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 typeface="+mj-lt"/>
              <a:buAutoNum type="arabicPeriod"/>
            </a:pPr>
            <a:endParaRPr lang="en-US" altLang="ko-K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CEA8531-08BF-4BC3-9A5C-C3BCEFB1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 dirty="0"/>
          </a:p>
        </p:txBody>
      </p:sp>
      <p:sp>
        <p:nvSpPr>
          <p:cNvPr id="31749" name="슬라이드 번호 개체 틀 2">
            <a:extLst>
              <a:ext uri="{FF2B5EF4-FFF2-40B4-BE49-F238E27FC236}">
                <a16:creationId xmlns:a16="http://schemas.microsoft.com/office/drawing/2014/main" id="{8BA64B2D-82FC-483E-9ED0-7767EB63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33E2F54-00CF-42D9-BD23-7C59D9735585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31750" name="제목 3">
            <a:extLst>
              <a:ext uri="{FF2B5EF4-FFF2-40B4-BE49-F238E27FC236}">
                <a16:creationId xmlns:a16="http://schemas.microsoft.com/office/drawing/2014/main" id="{15E36B42-67C3-4FDA-A9EF-EEBC217D6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내용 개체 틀 2">
            <a:extLst>
              <a:ext uri="{FF2B5EF4-FFF2-40B4-BE49-F238E27FC236}">
                <a16:creationId xmlns:a16="http://schemas.microsoft.com/office/drawing/2014/main" id="{93693493-51BB-4A6C-96C3-4467474AD34D}"/>
              </a:ext>
            </a:extLst>
          </p:cNvPr>
          <p:cNvSpPr txBox="1">
            <a:spLocks/>
          </p:cNvSpPr>
          <p:nvPr/>
        </p:nvSpPr>
        <p:spPr bwMode="auto">
          <a:xfrm>
            <a:off x="457200" y="1443038"/>
            <a:ext cx="822960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marL="0" indent="0">
              <a:lnSpc>
                <a:spcPct val="90000"/>
              </a:lnSpc>
              <a:buNone/>
            </a:pPr>
            <a:r>
              <a:rPr lang="en-US" altLang="ko-KR" sz="2400" dirty="0">
                <a:latin typeface="Arial" panose="020B0604020202020204" pitchFamily="34" charset="0"/>
                <a:cs typeface="Arial" panose="020B0604020202020204" pitchFamily="34" charset="0"/>
              </a:rPr>
              <a:t>2.  Implement a 4-bit Ring counter and Mobius (Johnson) counter and simulate it</a:t>
            </a:r>
          </a:p>
          <a:p>
            <a:pPr lvl="1">
              <a:lnSpc>
                <a:spcPct val="90000"/>
              </a:lnSpc>
            </a:pPr>
            <a:r>
              <a:rPr lang="en-US" altLang="ko-KR" sz="2000" dirty="0">
                <a:latin typeface="Arial" panose="020B0604020202020204" pitchFamily="34" charset="0"/>
                <a:cs typeface="Arial" panose="020B0604020202020204" pitchFamily="34" charset="0"/>
              </a:rPr>
              <a:t>You can implement external input ports for the initialization</a:t>
            </a:r>
          </a:p>
          <a:p>
            <a:pPr>
              <a:lnSpc>
                <a:spcPct val="90000"/>
              </a:lnSpc>
              <a:buFont typeface="+mj-lt"/>
              <a:buAutoNum type="arabicPeriod"/>
            </a:pPr>
            <a:endParaRPr lang="en-US" altLang="ko-KR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 typeface="맑은 고딕" panose="020B0503020000020004" pitchFamily="50" charset="-127"/>
              <a:buAutoNum type="arabicPeriod" startAt="2"/>
            </a:pPr>
            <a:endParaRPr lang="en-US" altLang="ko-K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buFont typeface="+mj-lt"/>
              <a:buAutoNum type="arabicPeriod"/>
            </a:pPr>
            <a:endParaRPr lang="en-US" altLang="ko-KR" sz="2400" u="sng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747" name="Group 153">
            <a:extLst>
              <a:ext uri="{FF2B5EF4-FFF2-40B4-BE49-F238E27FC236}">
                <a16:creationId xmlns:a16="http://schemas.microsoft.com/office/drawing/2014/main" id="{DAA27126-FB92-4E1E-B876-57FC000DA05C}"/>
              </a:ext>
            </a:extLst>
          </p:cNvPr>
          <p:cNvGrpSpPr>
            <a:grpSpLocks/>
          </p:cNvGrpSpPr>
          <p:nvPr/>
        </p:nvGrpSpPr>
        <p:grpSpPr bwMode="auto">
          <a:xfrm>
            <a:off x="1001713" y="2949054"/>
            <a:ext cx="7016750" cy="1416050"/>
            <a:chOff x="860" y="1656"/>
            <a:chExt cx="4420" cy="892"/>
          </a:xfrm>
        </p:grpSpPr>
        <p:sp>
          <p:nvSpPr>
            <p:cNvPr id="31825" name="Rectangle 9">
              <a:extLst>
                <a:ext uri="{FF2B5EF4-FFF2-40B4-BE49-F238E27FC236}">
                  <a16:creationId xmlns:a16="http://schemas.microsoft.com/office/drawing/2014/main" id="{555B6B0C-2233-477A-8BC3-E9F3C4C1B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0" y="1932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1826" name="Line 10">
              <a:extLst>
                <a:ext uri="{FF2B5EF4-FFF2-40B4-BE49-F238E27FC236}">
                  <a16:creationId xmlns:a16="http://schemas.microsoft.com/office/drawing/2014/main" id="{224CBE25-3238-4053-B68B-C36DEC169A5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0" y="2180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27" name="Line 11">
              <a:extLst>
                <a:ext uri="{FF2B5EF4-FFF2-40B4-BE49-F238E27FC236}">
                  <a16:creationId xmlns:a16="http://schemas.microsoft.com/office/drawing/2014/main" id="{290F7400-4CB7-4727-84A3-F0695A15827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00" y="2180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28" name="Rectangle 12">
              <a:extLst>
                <a:ext uri="{FF2B5EF4-FFF2-40B4-BE49-F238E27FC236}">
                  <a16:creationId xmlns:a16="http://schemas.microsoft.com/office/drawing/2014/main" id="{D74F54A6-929F-431B-9489-36395983B3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2008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31829" name="Rectangle 13">
              <a:extLst>
                <a:ext uri="{FF2B5EF4-FFF2-40B4-BE49-F238E27FC236}">
                  <a16:creationId xmlns:a16="http://schemas.microsoft.com/office/drawing/2014/main" id="{B74457B1-DD39-4B93-ABB8-D44C95726F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2008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Q</a:t>
              </a:r>
            </a:p>
          </p:txBody>
        </p:sp>
        <p:sp>
          <p:nvSpPr>
            <p:cNvPr id="31830" name="Rectangle 14">
              <a:extLst>
                <a:ext uri="{FF2B5EF4-FFF2-40B4-BE49-F238E27FC236}">
                  <a16:creationId xmlns:a16="http://schemas.microsoft.com/office/drawing/2014/main" id="{8E6A8AF1-9BA7-4F08-AA9A-62786E0161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4" y="1932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1831" name="Line 15">
              <a:extLst>
                <a:ext uri="{FF2B5EF4-FFF2-40B4-BE49-F238E27FC236}">
                  <a16:creationId xmlns:a16="http://schemas.microsoft.com/office/drawing/2014/main" id="{B98C3464-58E8-405B-A336-F4BFAC515D1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4" y="2180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32" name="Line 16">
              <a:extLst>
                <a:ext uri="{FF2B5EF4-FFF2-40B4-BE49-F238E27FC236}">
                  <a16:creationId xmlns:a16="http://schemas.microsoft.com/office/drawing/2014/main" id="{CBD8298A-9837-4AA9-A618-E200F316E17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16" y="2180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33" name="Rectangle 17">
              <a:extLst>
                <a:ext uri="{FF2B5EF4-FFF2-40B4-BE49-F238E27FC236}">
                  <a16:creationId xmlns:a16="http://schemas.microsoft.com/office/drawing/2014/main" id="{7A2F4380-7287-423F-87A3-A280956B75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6" y="2008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31834" name="Rectangle 18">
              <a:extLst>
                <a:ext uri="{FF2B5EF4-FFF2-40B4-BE49-F238E27FC236}">
                  <a16:creationId xmlns:a16="http://schemas.microsoft.com/office/drawing/2014/main" id="{B75247E4-0B11-4DFE-AF19-768D04FDC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2008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Q</a:t>
              </a:r>
            </a:p>
          </p:txBody>
        </p:sp>
        <p:sp>
          <p:nvSpPr>
            <p:cNvPr id="31835" name="Rectangle 19">
              <a:extLst>
                <a:ext uri="{FF2B5EF4-FFF2-40B4-BE49-F238E27FC236}">
                  <a16:creationId xmlns:a16="http://schemas.microsoft.com/office/drawing/2014/main" id="{71A538DA-5AEE-45AA-AF36-BEE5527221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0" y="1932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1836" name="Line 20">
              <a:extLst>
                <a:ext uri="{FF2B5EF4-FFF2-40B4-BE49-F238E27FC236}">
                  <a16:creationId xmlns:a16="http://schemas.microsoft.com/office/drawing/2014/main" id="{B90DE2E9-477A-461F-8060-32B7309E14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0" y="2180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37" name="Line 21">
              <a:extLst>
                <a:ext uri="{FF2B5EF4-FFF2-40B4-BE49-F238E27FC236}">
                  <a16:creationId xmlns:a16="http://schemas.microsoft.com/office/drawing/2014/main" id="{15C25387-DB50-45C1-950B-D518C96A5C8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40" y="2180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38" name="Rectangle 22">
              <a:extLst>
                <a:ext uri="{FF2B5EF4-FFF2-40B4-BE49-F238E27FC236}">
                  <a16:creationId xmlns:a16="http://schemas.microsoft.com/office/drawing/2014/main" id="{E621C8E9-7765-46E6-BFD2-51F9048C64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2008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31839" name="Rectangle 23">
              <a:extLst>
                <a:ext uri="{FF2B5EF4-FFF2-40B4-BE49-F238E27FC236}">
                  <a16:creationId xmlns:a16="http://schemas.microsoft.com/office/drawing/2014/main" id="{72085368-31B8-456E-9A66-08C60A7E63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2008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Q</a:t>
              </a:r>
            </a:p>
          </p:txBody>
        </p:sp>
        <p:sp>
          <p:nvSpPr>
            <p:cNvPr id="31840" name="Rectangle 24">
              <a:extLst>
                <a:ext uri="{FF2B5EF4-FFF2-40B4-BE49-F238E27FC236}">
                  <a16:creationId xmlns:a16="http://schemas.microsoft.com/office/drawing/2014/main" id="{6E3934FF-D425-44CB-BCD4-BA09D19C0A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1932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1841" name="Line 25">
              <a:extLst>
                <a:ext uri="{FF2B5EF4-FFF2-40B4-BE49-F238E27FC236}">
                  <a16:creationId xmlns:a16="http://schemas.microsoft.com/office/drawing/2014/main" id="{43A7A3AC-DA32-42D3-A547-D379B7480D9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4" y="2180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42" name="Line 26">
              <a:extLst>
                <a:ext uri="{FF2B5EF4-FFF2-40B4-BE49-F238E27FC236}">
                  <a16:creationId xmlns:a16="http://schemas.microsoft.com/office/drawing/2014/main" id="{BE37F1E5-A649-4CF8-9E22-19FF9246A20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56" y="2180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43" name="Rectangle 27">
              <a:extLst>
                <a:ext uri="{FF2B5EF4-FFF2-40B4-BE49-F238E27FC236}">
                  <a16:creationId xmlns:a16="http://schemas.microsoft.com/office/drawing/2014/main" id="{18994FF6-9A58-4D28-B149-7A69D420E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2008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31844" name="Rectangle 28">
              <a:extLst>
                <a:ext uri="{FF2B5EF4-FFF2-40B4-BE49-F238E27FC236}">
                  <a16:creationId xmlns:a16="http://schemas.microsoft.com/office/drawing/2014/main" id="{60A5E82E-D5E5-4320-86A3-EF8A7F92F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2008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Q</a:t>
              </a:r>
            </a:p>
          </p:txBody>
        </p:sp>
        <p:sp>
          <p:nvSpPr>
            <p:cNvPr id="31845" name="Line 29">
              <a:extLst>
                <a:ext uri="{FF2B5EF4-FFF2-40B4-BE49-F238E27FC236}">
                  <a16:creationId xmlns:a16="http://schemas.microsoft.com/office/drawing/2014/main" id="{9939E2C7-8217-4BB9-90FB-442F69FF9A0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0" y="2096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46" name="Line 30">
              <a:extLst>
                <a:ext uri="{FF2B5EF4-FFF2-40B4-BE49-F238E27FC236}">
                  <a16:creationId xmlns:a16="http://schemas.microsoft.com/office/drawing/2014/main" id="{53E0E8AD-0230-4F12-B873-7F5FFD083E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2" y="2096"/>
              <a:ext cx="32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47" name="Rectangle 31">
              <a:extLst>
                <a:ext uri="{FF2B5EF4-FFF2-40B4-BE49-F238E27FC236}">
                  <a16:creationId xmlns:a16="http://schemas.microsoft.com/office/drawing/2014/main" id="{52B3CDAD-29C3-49B6-8A45-54CB7A9B18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2024"/>
              <a:ext cx="33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r"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IN</a:t>
              </a:r>
            </a:p>
          </p:txBody>
        </p:sp>
        <p:sp>
          <p:nvSpPr>
            <p:cNvPr id="31848" name="Line 32">
              <a:extLst>
                <a:ext uri="{FF2B5EF4-FFF2-40B4-BE49-F238E27FC236}">
                  <a16:creationId xmlns:a16="http://schemas.microsoft.com/office/drawing/2014/main" id="{89F64141-3291-487D-98CB-40121B326D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8" y="2096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49" name="Line 33">
              <a:extLst>
                <a:ext uri="{FF2B5EF4-FFF2-40B4-BE49-F238E27FC236}">
                  <a16:creationId xmlns:a16="http://schemas.microsoft.com/office/drawing/2014/main" id="{3FB7E6ED-0E06-4737-9415-0056ABB636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6" y="2096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50" name="Line 34">
              <a:extLst>
                <a:ext uri="{FF2B5EF4-FFF2-40B4-BE49-F238E27FC236}">
                  <a16:creationId xmlns:a16="http://schemas.microsoft.com/office/drawing/2014/main" id="{7726BA70-BFE9-4950-807C-C44308FF26F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8" y="2096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51" name="Rectangle 35">
              <a:extLst>
                <a:ext uri="{FF2B5EF4-FFF2-40B4-BE49-F238E27FC236}">
                  <a16:creationId xmlns:a16="http://schemas.microsoft.com/office/drawing/2014/main" id="{AC1D1ABD-789B-414D-A605-6433EAA93F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2088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1852" name="Line 36">
              <a:extLst>
                <a:ext uri="{FF2B5EF4-FFF2-40B4-BE49-F238E27FC236}">
                  <a16:creationId xmlns:a16="http://schemas.microsoft.com/office/drawing/2014/main" id="{D2002B00-AFC7-47A4-A81C-C87ACA39AE0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6" y="2096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53" name="Line 37">
              <a:extLst>
                <a:ext uri="{FF2B5EF4-FFF2-40B4-BE49-F238E27FC236}">
                  <a16:creationId xmlns:a16="http://schemas.microsoft.com/office/drawing/2014/main" id="{E4B42FFD-95EF-4740-ACFE-9F23FC1AB4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2" y="1716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54" name="Rectangle 38">
              <a:extLst>
                <a:ext uri="{FF2B5EF4-FFF2-40B4-BE49-F238E27FC236}">
                  <a16:creationId xmlns:a16="http://schemas.microsoft.com/office/drawing/2014/main" id="{B31267A2-DE24-4776-AA37-11FDCDEBA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" y="1656"/>
              <a:ext cx="45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OUT1</a:t>
              </a:r>
            </a:p>
          </p:txBody>
        </p:sp>
        <p:sp>
          <p:nvSpPr>
            <p:cNvPr id="31855" name="Line 39">
              <a:extLst>
                <a:ext uri="{FF2B5EF4-FFF2-40B4-BE49-F238E27FC236}">
                  <a16:creationId xmlns:a16="http://schemas.microsoft.com/office/drawing/2014/main" id="{2F4C96EE-8E15-49FB-B449-1281C2862EC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2" y="2096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56" name="Line 40">
              <a:extLst>
                <a:ext uri="{FF2B5EF4-FFF2-40B4-BE49-F238E27FC236}">
                  <a16:creationId xmlns:a16="http://schemas.microsoft.com/office/drawing/2014/main" id="{68ACD9EA-7A9F-408E-B636-E70ACF13D5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0" y="2096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57" name="Line 41">
              <a:extLst>
                <a:ext uri="{FF2B5EF4-FFF2-40B4-BE49-F238E27FC236}">
                  <a16:creationId xmlns:a16="http://schemas.microsoft.com/office/drawing/2014/main" id="{548285A7-8753-4644-96D4-010EDA3CF3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2096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58" name="Rectangle 42">
              <a:extLst>
                <a:ext uri="{FF2B5EF4-FFF2-40B4-BE49-F238E27FC236}">
                  <a16:creationId xmlns:a16="http://schemas.microsoft.com/office/drawing/2014/main" id="{D3642B5D-5069-4C6A-B99F-9EAB525C39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2088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1859" name="Line 43">
              <a:extLst>
                <a:ext uri="{FF2B5EF4-FFF2-40B4-BE49-F238E27FC236}">
                  <a16:creationId xmlns:a16="http://schemas.microsoft.com/office/drawing/2014/main" id="{557B3425-95D1-490A-8267-76CDF1854C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2" y="2096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60" name="Line 44">
              <a:extLst>
                <a:ext uri="{FF2B5EF4-FFF2-40B4-BE49-F238E27FC236}">
                  <a16:creationId xmlns:a16="http://schemas.microsoft.com/office/drawing/2014/main" id="{F08FF214-B7E9-427C-BF99-2D2618673A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8" y="1716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61" name="Rectangle 45">
              <a:extLst>
                <a:ext uri="{FF2B5EF4-FFF2-40B4-BE49-F238E27FC236}">
                  <a16:creationId xmlns:a16="http://schemas.microsoft.com/office/drawing/2014/main" id="{3FF96030-A238-4AD9-9E93-985EECDA46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6" y="1656"/>
              <a:ext cx="44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OUT2</a:t>
              </a:r>
            </a:p>
          </p:txBody>
        </p:sp>
        <p:sp>
          <p:nvSpPr>
            <p:cNvPr id="31862" name="Line 46">
              <a:extLst>
                <a:ext uri="{FF2B5EF4-FFF2-40B4-BE49-F238E27FC236}">
                  <a16:creationId xmlns:a16="http://schemas.microsoft.com/office/drawing/2014/main" id="{75C70389-DE4B-484A-A9C3-BE03927EBB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6" y="2096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63" name="Line 47">
              <a:extLst>
                <a:ext uri="{FF2B5EF4-FFF2-40B4-BE49-F238E27FC236}">
                  <a16:creationId xmlns:a16="http://schemas.microsoft.com/office/drawing/2014/main" id="{932BD08E-8779-47A0-A6B0-E19122F525B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2096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64" name="Line 48">
              <a:extLst>
                <a:ext uri="{FF2B5EF4-FFF2-40B4-BE49-F238E27FC236}">
                  <a16:creationId xmlns:a16="http://schemas.microsoft.com/office/drawing/2014/main" id="{9C8EC097-8E14-4B17-B6BC-B2FB69C66CF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8" y="2096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65" name="Rectangle 49">
              <a:extLst>
                <a:ext uri="{FF2B5EF4-FFF2-40B4-BE49-F238E27FC236}">
                  <a16:creationId xmlns:a16="http://schemas.microsoft.com/office/drawing/2014/main" id="{4D7EF179-08BA-46D6-B007-19C8150D06D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4" y="2088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1866" name="Line 50">
              <a:extLst>
                <a:ext uri="{FF2B5EF4-FFF2-40B4-BE49-F238E27FC236}">
                  <a16:creationId xmlns:a16="http://schemas.microsoft.com/office/drawing/2014/main" id="{D330E0A2-3946-4F4C-B796-659C5973EDA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6" y="2096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67" name="Line 51">
              <a:extLst>
                <a:ext uri="{FF2B5EF4-FFF2-40B4-BE49-F238E27FC236}">
                  <a16:creationId xmlns:a16="http://schemas.microsoft.com/office/drawing/2014/main" id="{43397140-A7FF-4A4F-8080-693EC43570A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2" y="1716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68" name="Rectangle 52">
              <a:extLst>
                <a:ext uri="{FF2B5EF4-FFF2-40B4-BE49-F238E27FC236}">
                  <a16:creationId xmlns:a16="http://schemas.microsoft.com/office/drawing/2014/main" id="{85E8D569-EE33-4D6C-9D6E-C1C6D82173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0" y="1656"/>
              <a:ext cx="44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OUT3</a:t>
              </a:r>
            </a:p>
          </p:txBody>
        </p:sp>
        <p:sp>
          <p:nvSpPr>
            <p:cNvPr id="31869" name="Line 53">
              <a:extLst>
                <a:ext uri="{FF2B5EF4-FFF2-40B4-BE49-F238E27FC236}">
                  <a16:creationId xmlns:a16="http://schemas.microsoft.com/office/drawing/2014/main" id="{04C15217-4EDD-4F6A-9B23-9B3F867667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2" y="2096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70" name="Line 54">
              <a:extLst>
                <a:ext uri="{FF2B5EF4-FFF2-40B4-BE49-F238E27FC236}">
                  <a16:creationId xmlns:a16="http://schemas.microsoft.com/office/drawing/2014/main" id="{7F0CC882-52C4-4AAF-978A-6EAD24D3C7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2" y="2096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71" name="Line 55">
              <a:extLst>
                <a:ext uri="{FF2B5EF4-FFF2-40B4-BE49-F238E27FC236}">
                  <a16:creationId xmlns:a16="http://schemas.microsoft.com/office/drawing/2014/main" id="{3F011059-3510-4F16-BD5A-966DAAABAE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" y="1716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72" name="Rectangle 56">
              <a:extLst>
                <a:ext uri="{FF2B5EF4-FFF2-40B4-BE49-F238E27FC236}">
                  <a16:creationId xmlns:a16="http://schemas.microsoft.com/office/drawing/2014/main" id="{8A127501-524C-4083-BDF4-B7369C899D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" y="1656"/>
              <a:ext cx="464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OUT4</a:t>
              </a:r>
            </a:p>
          </p:txBody>
        </p:sp>
        <p:sp>
          <p:nvSpPr>
            <p:cNvPr id="31873" name="Line 57">
              <a:extLst>
                <a:ext uri="{FF2B5EF4-FFF2-40B4-BE49-F238E27FC236}">
                  <a16:creationId xmlns:a16="http://schemas.microsoft.com/office/drawing/2014/main" id="{2249EFF2-EB71-4F5A-92B2-132C7A64CF7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4" y="2276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74" name="Rectangle 58">
              <a:extLst>
                <a:ext uri="{FF2B5EF4-FFF2-40B4-BE49-F238E27FC236}">
                  <a16:creationId xmlns:a16="http://schemas.microsoft.com/office/drawing/2014/main" id="{00BE6CFF-0AD5-4568-BDE1-63AD6C1692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2352"/>
              <a:ext cx="32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1875" name="Line 59">
              <a:extLst>
                <a:ext uri="{FF2B5EF4-FFF2-40B4-BE49-F238E27FC236}">
                  <a16:creationId xmlns:a16="http://schemas.microsoft.com/office/drawing/2014/main" id="{173F5752-545C-4224-9FCE-782F2E537AB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0" y="2276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76" name="Rectangle 60">
              <a:extLst>
                <a:ext uri="{FF2B5EF4-FFF2-40B4-BE49-F238E27FC236}">
                  <a16:creationId xmlns:a16="http://schemas.microsoft.com/office/drawing/2014/main" id="{4C90EE09-75B5-45E2-B7FD-78B127942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2352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1877" name="Line 61">
              <a:extLst>
                <a:ext uri="{FF2B5EF4-FFF2-40B4-BE49-F238E27FC236}">
                  <a16:creationId xmlns:a16="http://schemas.microsoft.com/office/drawing/2014/main" id="{92C684BB-DBE5-4F20-B0E8-EF0261E4318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" y="2276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78" name="Rectangle 62">
              <a:extLst>
                <a:ext uri="{FF2B5EF4-FFF2-40B4-BE49-F238E27FC236}">
                  <a16:creationId xmlns:a16="http://schemas.microsoft.com/office/drawing/2014/main" id="{2D42633D-2079-49C9-B509-B00BF9CEB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6" y="2352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1879" name="Line 63">
              <a:extLst>
                <a:ext uri="{FF2B5EF4-FFF2-40B4-BE49-F238E27FC236}">
                  <a16:creationId xmlns:a16="http://schemas.microsoft.com/office/drawing/2014/main" id="{DFDCB45C-FC56-43ED-BCBD-59B38380C19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0" y="2276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80" name="Line 64">
              <a:extLst>
                <a:ext uri="{FF2B5EF4-FFF2-40B4-BE49-F238E27FC236}">
                  <a16:creationId xmlns:a16="http://schemas.microsoft.com/office/drawing/2014/main" id="{5FBD50ED-A22A-4A89-88C0-7CF86FE529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2" y="2360"/>
              <a:ext cx="5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81" name="Line 65">
              <a:extLst>
                <a:ext uri="{FF2B5EF4-FFF2-40B4-BE49-F238E27FC236}">
                  <a16:creationId xmlns:a16="http://schemas.microsoft.com/office/drawing/2014/main" id="{62FBCB6D-9FB0-4E15-BEC9-33ECD84412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8" y="2360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82" name="Line 66">
              <a:extLst>
                <a:ext uri="{FF2B5EF4-FFF2-40B4-BE49-F238E27FC236}">
                  <a16:creationId xmlns:a16="http://schemas.microsoft.com/office/drawing/2014/main" id="{1A33CA57-D00D-4162-B81D-F86BFE58C99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4" y="2360"/>
              <a:ext cx="8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83" name="Line 67">
              <a:extLst>
                <a:ext uri="{FF2B5EF4-FFF2-40B4-BE49-F238E27FC236}">
                  <a16:creationId xmlns:a16="http://schemas.microsoft.com/office/drawing/2014/main" id="{808F15F5-1DEC-4AE5-863E-DBDC56E8F84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8" y="2360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84" name="Rectangle 68">
              <a:extLst>
                <a:ext uri="{FF2B5EF4-FFF2-40B4-BE49-F238E27FC236}">
                  <a16:creationId xmlns:a16="http://schemas.microsoft.com/office/drawing/2014/main" id="{54C88BB9-4684-402C-8996-86B3A5FAC3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2264"/>
              <a:ext cx="32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r"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CLK</a:t>
              </a:r>
            </a:p>
          </p:txBody>
        </p:sp>
        <p:sp>
          <p:nvSpPr>
            <p:cNvPr id="31885" name="Line 70">
              <a:extLst>
                <a:ext uri="{FF2B5EF4-FFF2-40B4-BE49-F238E27FC236}">
                  <a16:creationId xmlns:a16="http://schemas.microsoft.com/office/drawing/2014/main" id="{F95D6984-A8C8-4932-8765-71B6FA5E637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" y="2092"/>
              <a:ext cx="0" cy="4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86" name="Line 71">
              <a:extLst>
                <a:ext uri="{FF2B5EF4-FFF2-40B4-BE49-F238E27FC236}">
                  <a16:creationId xmlns:a16="http://schemas.microsoft.com/office/drawing/2014/main" id="{7C347B72-48E1-481D-8D20-C7029FE03B1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0" y="2544"/>
              <a:ext cx="391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87" name="Line 72">
              <a:extLst>
                <a:ext uri="{FF2B5EF4-FFF2-40B4-BE49-F238E27FC236}">
                  <a16:creationId xmlns:a16="http://schemas.microsoft.com/office/drawing/2014/main" id="{842E3DAF-4B0F-4683-87E5-298ECBA24A6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4" y="2084"/>
              <a:ext cx="0" cy="4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88" name="Line 73">
              <a:extLst>
                <a:ext uri="{FF2B5EF4-FFF2-40B4-BE49-F238E27FC236}">
                  <a16:creationId xmlns:a16="http://schemas.microsoft.com/office/drawing/2014/main" id="{1E0DA2C7-EBF3-434F-BA83-9E10C43DC56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6" y="2088"/>
              <a:ext cx="2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89" name="Rectangle 74">
              <a:extLst>
                <a:ext uri="{FF2B5EF4-FFF2-40B4-BE49-F238E27FC236}">
                  <a16:creationId xmlns:a16="http://schemas.microsoft.com/office/drawing/2014/main" id="{89FB3B16-6B41-4713-BCE0-145E1F34B68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" y="2088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</p:grpSp>
      <p:sp>
        <p:nvSpPr>
          <p:cNvPr id="2" name="바닥글 개체 틀 1">
            <a:extLst>
              <a:ext uri="{FF2B5EF4-FFF2-40B4-BE49-F238E27FC236}">
                <a16:creationId xmlns:a16="http://schemas.microsoft.com/office/drawing/2014/main" id="{1CEA8531-08BF-4BC3-9A5C-C3BCEFB135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 dirty="0"/>
          </a:p>
        </p:txBody>
      </p:sp>
      <p:sp>
        <p:nvSpPr>
          <p:cNvPr id="31749" name="슬라이드 번호 개체 틀 2">
            <a:extLst>
              <a:ext uri="{FF2B5EF4-FFF2-40B4-BE49-F238E27FC236}">
                <a16:creationId xmlns:a16="http://schemas.microsoft.com/office/drawing/2014/main" id="{8BA64B2D-82FC-483E-9ED0-7767EB630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33E2F54-00CF-42D9-BD23-7C59D9735585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31750" name="제목 3">
            <a:extLst>
              <a:ext uri="{FF2B5EF4-FFF2-40B4-BE49-F238E27FC236}">
                <a16:creationId xmlns:a16="http://schemas.microsoft.com/office/drawing/2014/main" id="{15E36B42-67C3-4FDA-A9EF-EEBC217D6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1752" name="Group 4">
            <a:extLst>
              <a:ext uri="{FF2B5EF4-FFF2-40B4-BE49-F238E27FC236}">
                <a16:creationId xmlns:a16="http://schemas.microsoft.com/office/drawing/2014/main" id="{7A376B22-0F6A-43EC-A44A-2680B47D87DB}"/>
              </a:ext>
            </a:extLst>
          </p:cNvPr>
          <p:cNvGrpSpPr>
            <a:grpSpLocks/>
          </p:cNvGrpSpPr>
          <p:nvPr/>
        </p:nvGrpSpPr>
        <p:grpSpPr bwMode="auto">
          <a:xfrm>
            <a:off x="1001713" y="5157192"/>
            <a:ext cx="7016750" cy="1503362"/>
            <a:chOff x="860" y="3188"/>
            <a:chExt cx="4420" cy="947"/>
          </a:xfrm>
        </p:grpSpPr>
        <p:sp>
          <p:nvSpPr>
            <p:cNvPr id="31753" name="Rectangle 5">
              <a:extLst>
                <a:ext uri="{FF2B5EF4-FFF2-40B4-BE49-F238E27FC236}">
                  <a16:creationId xmlns:a16="http://schemas.microsoft.com/office/drawing/2014/main" id="{BD45513C-18F4-4BD3-BB1C-BECBAD6C17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40" y="344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1754" name="Line 6">
              <a:extLst>
                <a:ext uri="{FF2B5EF4-FFF2-40B4-BE49-F238E27FC236}">
                  <a16:creationId xmlns:a16="http://schemas.microsoft.com/office/drawing/2014/main" id="{6765F616-93B4-4AA2-90D5-E30ABB0750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860" y="3688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55" name="Line 7">
              <a:extLst>
                <a:ext uri="{FF2B5EF4-FFF2-40B4-BE49-F238E27FC236}">
                  <a16:creationId xmlns:a16="http://schemas.microsoft.com/office/drawing/2014/main" id="{AF365FED-60D7-4FAB-90B3-0A7E7415CE1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00" y="368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56" name="Rectangle 8">
              <a:extLst>
                <a:ext uri="{FF2B5EF4-FFF2-40B4-BE49-F238E27FC236}">
                  <a16:creationId xmlns:a16="http://schemas.microsoft.com/office/drawing/2014/main" id="{38BB5C33-361D-48A4-90E9-551D9C1F52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351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31757" name="Rectangle 9">
              <a:extLst>
                <a:ext uri="{FF2B5EF4-FFF2-40B4-BE49-F238E27FC236}">
                  <a16:creationId xmlns:a16="http://schemas.microsoft.com/office/drawing/2014/main" id="{0E67A4D1-EDED-4151-A7C4-C7469D1DC6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0" y="351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Q</a:t>
              </a:r>
            </a:p>
          </p:txBody>
        </p:sp>
        <p:sp>
          <p:nvSpPr>
            <p:cNvPr id="31758" name="Rectangle 10">
              <a:extLst>
                <a:ext uri="{FF2B5EF4-FFF2-40B4-BE49-F238E27FC236}">
                  <a16:creationId xmlns:a16="http://schemas.microsoft.com/office/drawing/2014/main" id="{0C754126-E222-47C7-8A03-BFE15B56A9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64" y="344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1759" name="Line 11">
              <a:extLst>
                <a:ext uri="{FF2B5EF4-FFF2-40B4-BE49-F238E27FC236}">
                  <a16:creationId xmlns:a16="http://schemas.microsoft.com/office/drawing/2014/main" id="{A4198A47-F9A1-4D87-B1A1-FF1057F67E4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684" y="3688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60" name="Line 12">
              <a:extLst>
                <a:ext uri="{FF2B5EF4-FFF2-40B4-BE49-F238E27FC236}">
                  <a16:creationId xmlns:a16="http://schemas.microsoft.com/office/drawing/2014/main" id="{FF05CAB8-75CD-4B66-9778-C27E1DE4E8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16" y="368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61" name="Rectangle 13">
              <a:extLst>
                <a:ext uri="{FF2B5EF4-FFF2-40B4-BE49-F238E27FC236}">
                  <a16:creationId xmlns:a16="http://schemas.microsoft.com/office/drawing/2014/main" id="{5F835C3E-0D16-4FBF-B420-61BC7AF10A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6" y="351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31762" name="Rectangle 14">
              <a:extLst>
                <a:ext uri="{FF2B5EF4-FFF2-40B4-BE49-F238E27FC236}">
                  <a16:creationId xmlns:a16="http://schemas.microsoft.com/office/drawing/2014/main" id="{7B891B4E-5180-42F2-AC04-401313A2B5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36" y="351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Q</a:t>
              </a:r>
            </a:p>
          </p:txBody>
        </p:sp>
        <p:sp>
          <p:nvSpPr>
            <p:cNvPr id="31763" name="Rectangle 15">
              <a:extLst>
                <a:ext uri="{FF2B5EF4-FFF2-40B4-BE49-F238E27FC236}">
                  <a16:creationId xmlns:a16="http://schemas.microsoft.com/office/drawing/2014/main" id="{80ED6E5B-AB43-4C80-9B6D-35FA78D0B1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80" y="344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1764" name="Line 16">
              <a:extLst>
                <a:ext uri="{FF2B5EF4-FFF2-40B4-BE49-F238E27FC236}">
                  <a16:creationId xmlns:a16="http://schemas.microsoft.com/office/drawing/2014/main" id="{60185708-25A6-4A75-9ED8-D6097A6A05B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00" y="3688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65" name="Line 17">
              <a:extLst>
                <a:ext uri="{FF2B5EF4-FFF2-40B4-BE49-F238E27FC236}">
                  <a16:creationId xmlns:a16="http://schemas.microsoft.com/office/drawing/2014/main" id="{0918B7D6-BDF1-4977-901C-85B0244190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540" y="368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66" name="Rectangle 18">
              <a:extLst>
                <a:ext uri="{FF2B5EF4-FFF2-40B4-BE49-F238E27FC236}">
                  <a16:creationId xmlns:a16="http://schemas.microsoft.com/office/drawing/2014/main" id="{055DD083-79FB-4AA6-8895-28D5B58EF8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351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31767" name="Rectangle 19">
              <a:extLst>
                <a:ext uri="{FF2B5EF4-FFF2-40B4-BE49-F238E27FC236}">
                  <a16:creationId xmlns:a16="http://schemas.microsoft.com/office/drawing/2014/main" id="{26F31924-B56C-4627-97DB-78C4DA3DF1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0" y="351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Q</a:t>
              </a:r>
            </a:p>
          </p:txBody>
        </p:sp>
        <p:sp>
          <p:nvSpPr>
            <p:cNvPr id="31768" name="Rectangle 20">
              <a:extLst>
                <a:ext uri="{FF2B5EF4-FFF2-40B4-BE49-F238E27FC236}">
                  <a16:creationId xmlns:a16="http://schemas.microsoft.com/office/drawing/2014/main" id="{0546C8B7-5012-41A2-956B-42A8A4ED96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04" y="344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1769" name="Line 21">
              <a:extLst>
                <a:ext uri="{FF2B5EF4-FFF2-40B4-BE49-F238E27FC236}">
                  <a16:creationId xmlns:a16="http://schemas.microsoft.com/office/drawing/2014/main" id="{B5E8123D-20ED-4D1D-AAEE-0564D2A0310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24" y="3688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70" name="Line 22">
              <a:extLst>
                <a:ext uri="{FF2B5EF4-FFF2-40B4-BE49-F238E27FC236}">
                  <a16:creationId xmlns:a16="http://schemas.microsoft.com/office/drawing/2014/main" id="{676FEABC-B28B-4512-81C3-F564795F381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356" y="368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71" name="Rectangle 23">
              <a:extLst>
                <a:ext uri="{FF2B5EF4-FFF2-40B4-BE49-F238E27FC236}">
                  <a16:creationId xmlns:a16="http://schemas.microsoft.com/office/drawing/2014/main" id="{9A3D8692-C383-4920-A644-EB496F5CB8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351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D</a:t>
              </a:r>
            </a:p>
          </p:txBody>
        </p:sp>
        <p:sp>
          <p:nvSpPr>
            <p:cNvPr id="31772" name="Rectangle 24">
              <a:extLst>
                <a:ext uri="{FF2B5EF4-FFF2-40B4-BE49-F238E27FC236}">
                  <a16:creationId xmlns:a16="http://schemas.microsoft.com/office/drawing/2014/main" id="{D6CB4527-B1C0-482B-BE82-F9C18399C8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6" y="351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Q</a:t>
              </a:r>
            </a:p>
          </p:txBody>
        </p:sp>
        <p:sp>
          <p:nvSpPr>
            <p:cNvPr id="31773" name="Line 25">
              <a:extLst>
                <a:ext uri="{FF2B5EF4-FFF2-40B4-BE49-F238E27FC236}">
                  <a16:creationId xmlns:a16="http://schemas.microsoft.com/office/drawing/2014/main" id="{D1F96683-8BFC-4C3B-BA63-FF4F368C0E6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660" y="360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74" name="Line 26">
              <a:extLst>
                <a:ext uri="{FF2B5EF4-FFF2-40B4-BE49-F238E27FC236}">
                  <a16:creationId xmlns:a16="http://schemas.microsoft.com/office/drawing/2014/main" id="{7C668E6E-AD76-4E4D-8DFD-1A2DD9EC6E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2" y="3604"/>
              <a:ext cx="32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75" name="Rectangle 27">
              <a:extLst>
                <a:ext uri="{FF2B5EF4-FFF2-40B4-BE49-F238E27FC236}">
                  <a16:creationId xmlns:a16="http://schemas.microsoft.com/office/drawing/2014/main" id="{CED6ECBC-F9D1-4325-88C6-5D2DD15550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0" y="3532"/>
              <a:ext cx="33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r"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IN</a:t>
              </a:r>
            </a:p>
          </p:txBody>
        </p:sp>
        <p:sp>
          <p:nvSpPr>
            <p:cNvPr id="31776" name="Line 28">
              <a:extLst>
                <a:ext uri="{FF2B5EF4-FFF2-40B4-BE49-F238E27FC236}">
                  <a16:creationId xmlns:a16="http://schemas.microsoft.com/office/drawing/2014/main" id="{90C98114-C7C1-4E22-A6FC-ED7F72A2C6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68" y="360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77" name="Line 29">
              <a:extLst>
                <a:ext uri="{FF2B5EF4-FFF2-40B4-BE49-F238E27FC236}">
                  <a16:creationId xmlns:a16="http://schemas.microsoft.com/office/drawing/2014/main" id="{5626B01F-A673-48BC-9E80-261F77451D5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476" y="360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78" name="Line 30">
              <a:extLst>
                <a:ext uri="{FF2B5EF4-FFF2-40B4-BE49-F238E27FC236}">
                  <a16:creationId xmlns:a16="http://schemas.microsoft.com/office/drawing/2014/main" id="{70983930-9ED0-46D3-A70A-1C34EE993D0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8" y="360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79" name="Rectangle 31">
              <a:extLst>
                <a:ext uri="{FF2B5EF4-FFF2-40B4-BE49-F238E27FC236}">
                  <a16:creationId xmlns:a16="http://schemas.microsoft.com/office/drawing/2014/main" id="{FD0DC78A-E886-4729-BC94-21FDE45446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04" y="359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1780" name="Line 32">
              <a:extLst>
                <a:ext uri="{FF2B5EF4-FFF2-40B4-BE49-F238E27FC236}">
                  <a16:creationId xmlns:a16="http://schemas.microsoft.com/office/drawing/2014/main" id="{D6A8F634-94FF-4D3B-B905-0E6E470819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6" y="360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81" name="Line 33">
              <a:extLst>
                <a:ext uri="{FF2B5EF4-FFF2-40B4-BE49-F238E27FC236}">
                  <a16:creationId xmlns:a16="http://schemas.microsoft.com/office/drawing/2014/main" id="{0106FFCE-C339-4461-8BDB-3147808BEA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12" y="322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82" name="Rectangle 34">
              <a:extLst>
                <a:ext uri="{FF2B5EF4-FFF2-40B4-BE49-F238E27FC236}">
                  <a16:creationId xmlns:a16="http://schemas.microsoft.com/office/drawing/2014/main" id="{27E5B305-1E03-43D6-814F-3B008C4ECB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" y="3188"/>
              <a:ext cx="45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OUT1</a:t>
              </a:r>
            </a:p>
          </p:txBody>
        </p:sp>
        <p:sp>
          <p:nvSpPr>
            <p:cNvPr id="31783" name="Line 35">
              <a:extLst>
                <a:ext uri="{FF2B5EF4-FFF2-40B4-BE49-F238E27FC236}">
                  <a16:creationId xmlns:a16="http://schemas.microsoft.com/office/drawing/2014/main" id="{DA8612FB-3BAC-4CE1-8200-7FADFC2857C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92" y="360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84" name="Line 36">
              <a:extLst>
                <a:ext uri="{FF2B5EF4-FFF2-40B4-BE49-F238E27FC236}">
                  <a16:creationId xmlns:a16="http://schemas.microsoft.com/office/drawing/2014/main" id="{BEA7E4CC-FBDE-46C8-BB7F-E2A250FAA8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00" y="360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85" name="Line 37">
              <a:extLst>
                <a:ext uri="{FF2B5EF4-FFF2-40B4-BE49-F238E27FC236}">
                  <a16:creationId xmlns:a16="http://schemas.microsoft.com/office/drawing/2014/main" id="{F6E672CD-2C3A-4D45-9820-1B2FD901F3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72" y="360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86" name="Rectangle 38">
              <a:extLst>
                <a:ext uri="{FF2B5EF4-FFF2-40B4-BE49-F238E27FC236}">
                  <a16:creationId xmlns:a16="http://schemas.microsoft.com/office/drawing/2014/main" id="{BCAB9EA8-4CA0-46EA-89AC-FB2795C7C2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0" y="359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1787" name="Line 39">
              <a:extLst>
                <a:ext uri="{FF2B5EF4-FFF2-40B4-BE49-F238E27FC236}">
                  <a16:creationId xmlns:a16="http://schemas.microsoft.com/office/drawing/2014/main" id="{2F3510D7-EBD9-4EAE-A998-850C6312C6C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32" y="360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88" name="Line 40">
              <a:extLst>
                <a:ext uri="{FF2B5EF4-FFF2-40B4-BE49-F238E27FC236}">
                  <a16:creationId xmlns:a16="http://schemas.microsoft.com/office/drawing/2014/main" id="{A7EBE39F-A7DE-4EC5-94DD-C65E0DECDA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8" y="322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89" name="Rectangle 41">
              <a:extLst>
                <a:ext uri="{FF2B5EF4-FFF2-40B4-BE49-F238E27FC236}">
                  <a16:creationId xmlns:a16="http://schemas.microsoft.com/office/drawing/2014/main" id="{2085F86A-2E76-4172-BA00-54248A4710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76" y="3188"/>
              <a:ext cx="44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OUT2</a:t>
              </a:r>
            </a:p>
          </p:txBody>
        </p:sp>
        <p:sp>
          <p:nvSpPr>
            <p:cNvPr id="31790" name="Line 42">
              <a:extLst>
                <a:ext uri="{FF2B5EF4-FFF2-40B4-BE49-F238E27FC236}">
                  <a16:creationId xmlns:a16="http://schemas.microsoft.com/office/drawing/2014/main" id="{365207FE-3EA8-48F7-8BD2-2C860F6E75D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16" y="360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91" name="Line 43">
              <a:extLst>
                <a:ext uri="{FF2B5EF4-FFF2-40B4-BE49-F238E27FC236}">
                  <a16:creationId xmlns:a16="http://schemas.microsoft.com/office/drawing/2014/main" id="{00C00B51-34E1-4113-BA2B-0FE0E2CCFD0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08" y="360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92" name="Line 44">
              <a:extLst>
                <a:ext uri="{FF2B5EF4-FFF2-40B4-BE49-F238E27FC236}">
                  <a16:creationId xmlns:a16="http://schemas.microsoft.com/office/drawing/2014/main" id="{DC984B54-37EA-4098-B63D-6A3A342E96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8" y="360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93" name="Rectangle 45">
              <a:extLst>
                <a:ext uri="{FF2B5EF4-FFF2-40B4-BE49-F238E27FC236}">
                  <a16:creationId xmlns:a16="http://schemas.microsoft.com/office/drawing/2014/main" id="{53CB118B-4525-41F0-A090-A768B29C8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44" y="359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1794" name="Line 46">
              <a:extLst>
                <a:ext uri="{FF2B5EF4-FFF2-40B4-BE49-F238E27FC236}">
                  <a16:creationId xmlns:a16="http://schemas.microsoft.com/office/drawing/2014/main" id="{F4F36D04-BD59-46F8-A752-FEC98666FF0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6" y="360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95" name="Line 47">
              <a:extLst>
                <a:ext uri="{FF2B5EF4-FFF2-40B4-BE49-F238E27FC236}">
                  <a16:creationId xmlns:a16="http://schemas.microsoft.com/office/drawing/2014/main" id="{4D2E8373-A54D-4C63-B597-A105A25A3D7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952" y="322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96" name="Rectangle 48">
              <a:extLst>
                <a:ext uri="{FF2B5EF4-FFF2-40B4-BE49-F238E27FC236}">
                  <a16:creationId xmlns:a16="http://schemas.microsoft.com/office/drawing/2014/main" id="{E9ED2ACF-959F-49B4-8B7B-2CEBDA2F8BE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0" y="3188"/>
              <a:ext cx="44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OUT3</a:t>
              </a:r>
            </a:p>
          </p:txBody>
        </p:sp>
        <p:sp>
          <p:nvSpPr>
            <p:cNvPr id="31797" name="Line 49">
              <a:extLst>
                <a:ext uri="{FF2B5EF4-FFF2-40B4-BE49-F238E27FC236}">
                  <a16:creationId xmlns:a16="http://schemas.microsoft.com/office/drawing/2014/main" id="{ECF2628E-5B69-458A-B32D-9E22E1B2903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32" y="360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98" name="Line 50">
              <a:extLst>
                <a:ext uri="{FF2B5EF4-FFF2-40B4-BE49-F238E27FC236}">
                  <a16:creationId xmlns:a16="http://schemas.microsoft.com/office/drawing/2014/main" id="{DCCFE336-9436-452A-A255-E157BEBA46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12" y="360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799" name="Line 51">
              <a:extLst>
                <a:ext uri="{FF2B5EF4-FFF2-40B4-BE49-F238E27FC236}">
                  <a16:creationId xmlns:a16="http://schemas.microsoft.com/office/drawing/2014/main" id="{311507E7-3E76-46B1-A47F-CD4944BB5D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" y="322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00" name="Rectangle 52">
              <a:extLst>
                <a:ext uri="{FF2B5EF4-FFF2-40B4-BE49-F238E27FC236}">
                  <a16:creationId xmlns:a16="http://schemas.microsoft.com/office/drawing/2014/main" id="{976F3A2E-5068-42B1-90DB-6F87788426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16" y="3188"/>
              <a:ext cx="464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OUT4</a:t>
              </a:r>
            </a:p>
          </p:txBody>
        </p:sp>
        <p:sp>
          <p:nvSpPr>
            <p:cNvPr id="31801" name="Line 53">
              <a:extLst>
                <a:ext uri="{FF2B5EF4-FFF2-40B4-BE49-F238E27FC236}">
                  <a16:creationId xmlns:a16="http://schemas.microsoft.com/office/drawing/2014/main" id="{5B3F60D6-8C58-4BA7-A39C-1199D8CB43B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4" y="378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02" name="Rectangle 54">
              <a:extLst>
                <a:ext uri="{FF2B5EF4-FFF2-40B4-BE49-F238E27FC236}">
                  <a16:creationId xmlns:a16="http://schemas.microsoft.com/office/drawing/2014/main" id="{1A8A6B89-E353-47DE-9AF3-D210ABFA03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88" y="3860"/>
              <a:ext cx="32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1803" name="Line 55">
              <a:extLst>
                <a:ext uri="{FF2B5EF4-FFF2-40B4-BE49-F238E27FC236}">
                  <a16:creationId xmlns:a16="http://schemas.microsoft.com/office/drawing/2014/main" id="{B2C814B0-F241-44BF-A64E-3AF637B14B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0" y="378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04" name="Rectangle 56">
              <a:extLst>
                <a:ext uri="{FF2B5EF4-FFF2-40B4-BE49-F238E27FC236}">
                  <a16:creationId xmlns:a16="http://schemas.microsoft.com/office/drawing/2014/main" id="{18585A49-95CD-4958-939D-21ECFBB965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12" y="3860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1805" name="Line 57">
              <a:extLst>
                <a:ext uri="{FF2B5EF4-FFF2-40B4-BE49-F238E27FC236}">
                  <a16:creationId xmlns:a16="http://schemas.microsoft.com/office/drawing/2014/main" id="{A50749A7-925F-440D-8424-665B802BFB3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4" y="378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06" name="Rectangle 58">
              <a:extLst>
                <a:ext uri="{FF2B5EF4-FFF2-40B4-BE49-F238E27FC236}">
                  <a16:creationId xmlns:a16="http://schemas.microsoft.com/office/drawing/2014/main" id="{3BF6FE6B-FA44-4F9C-9394-B6F4F8247F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36" y="3860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1807" name="Line 59">
              <a:extLst>
                <a:ext uri="{FF2B5EF4-FFF2-40B4-BE49-F238E27FC236}">
                  <a16:creationId xmlns:a16="http://schemas.microsoft.com/office/drawing/2014/main" id="{CE7A99D8-ECED-4E07-949D-B761D60E32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60" y="378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08" name="Line 60">
              <a:extLst>
                <a:ext uri="{FF2B5EF4-FFF2-40B4-BE49-F238E27FC236}">
                  <a16:creationId xmlns:a16="http://schemas.microsoft.com/office/drawing/2014/main" id="{6474A655-6344-4044-ACAB-F92A554AD9D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332" y="3868"/>
              <a:ext cx="5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09" name="Line 61">
              <a:extLst>
                <a:ext uri="{FF2B5EF4-FFF2-40B4-BE49-F238E27FC236}">
                  <a16:creationId xmlns:a16="http://schemas.microsoft.com/office/drawing/2014/main" id="{613D018A-6FC3-4E06-BEAE-36FB1B749B4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08" y="3868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10" name="Line 62">
              <a:extLst>
                <a:ext uri="{FF2B5EF4-FFF2-40B4-BE49-F238E27FC236}">
                  <a16:creationId xmlns:a16="http://schemas.microsoft.com/office/drawing/2014/main" id="{0B2D1154-1FAA-4772-B029-277372EDD6B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24" y="3868"/>
              <a:ext cx="8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11" name="Line 63">
              <a:extLst>
                <a:ext uri="{FF2B5EF4-FFF2-40B4-BE49-F238E27FC236}">
                  <a16:creationId xmlns:a16="http://schemas.microsoft.com/office/drawing/2014/main" id="{D5ACBF0B-001F-46AA-85A2-CD7E0EF1A71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548" y="3868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12" name="Rectangle 64">
              <a:extLst>
                <a:ext uri="{FF2B5EF4-FFF2-40B4-BE49-F238E27FC236}">
                  <a16:creationId xmlns:a16="http://schemas.microsoft.com/office/drawing/2014/main" id="{FA1E2052-100E-45A3-832B-38AD25ED91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3772"/>
              <a:ext cx="32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9047" tIns="26983" rIns="19047" bIns="26983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tabLst>
                  <a:tab pos="457200" algn="l"/>
                  <a:tab pos="914400" algn="l"/>
                  <a:tab pos="1370013" algn="l"/>
                </a:tabLst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tabLst>
                  <a:tab pos="457200" algn="l"/>
                  <a:tab pos="914400" algn="l"/>
                  <a:tab pos="1370013" algn="l"/>
                </a:tabLst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algn="r" latinLnBrk="0">
                <a:lnSpc>
                  <a:spcPts val="1700"/>
                </a:lnSpc>
                <a:spcBef>
                  <a:spcPct val="0"/>
                </a:spcBef>
                <a:buFontTx/>
                <a:buNone/>
              </a:pPr>
              <a:r>
                <a:rPr lang="en-US" altLang="ko-KR" sz="1600">
                  <a:solidFill>
                    <a:srgbClr val="000000"/>
                  </a:solidFill>
                  <a:latin typeface="Tahoma" panose="020B0604030504040204" pitchFamily="34" charset="0"/>
                  <a:ea typeface="굴림" panose="020B0600000101010101" pitchFamily="50" charset="-127"/>
                </a:rPr>
                <a:t>CLK</a:t>
              </a:r>
            </a:p>
          </p:txBody>
        </p:sp>
        <p:sp>
          <p:nvSpPr>
            <p:cNvPr id="31813" name="Line 65">
              <a:extLst>
                <a:ext uri="{FF2B5EF4-FFF2-40B4-BE49-F238E27FC236}">
                  <a16:creationId xmlns:a16="http://schemas.microsoft.com/office/drawing/2014/main" id="{45F1FA8D-2E41-45FF-AAAA-5251FCD2BC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68" y="3600"/>
              <a:ext cx="0" cy="4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14" name="Line 66">
              <a:extLst>
                <a:ext uri="{FF2B5EF4-FFF2-40B4-BE49-F238E27FC236}">
                  <a16:creationId xmlns:a16="http://schemas.microsoft.com/office/drawing/2014/main" id="{3BDF1206-5C26-41B5-9F67-F12FD598B3F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828" y="4052"/>
              <a:ext cx="1944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15" name="Line 67">
              <a:extLst>
                <a:ext uri="{FF2B5EF4-FFF2-40B4-BE49-F238E27FC236}">
                  <a16:creationId xmlns:a16="http://schemas.microsoft.com/office/drawing/2014/main" id="{0C66A074-9D65-4E03-9E1A-C532EB8DC24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864" y="3592"/>
              <a:ext cx="0" cy="46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16" name="Line 68">
              <a:extLst>
                <a:ext uri="{FF2B5EF4-FFF2-40B4-BE49-F238E27FC236}">
                  <a16:creationId xmlns:a16="http://schemas.microsoft.com/office/drawing/2014/main" id="{98F5DE73-C3C5-422C-AF1C-8F173C6DDC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876" y="3596"/>
              <a:ext cx="2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17" name="Rectangle 69">
              <a:extLst>
                <a:ext uri="{FF2B5EF4-FFF2-40B4-BE49-F238E27FC236}">
                  <a16:creationId xmlns:a16="http://schemas.microsoft.com/office/drawing/2014/main" id="{B5E419E6-E958-40C9-B54C-35238B7449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0" y="3596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1818" name="Line 70">
              <a:extLst>
                <a:ext uri="{FF2B5EF4-FFF2-40B4-BE49-F238E27FC236}">
                  <a16:creationId xmlns:a16="http://schemas.microsoft.com/office/drawing/2014/main" id="{3657ED08-2DF6-4D90-BDB2-B94F996095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708" y="3975"/>
              <a:ext cx="128" cy="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19" name="Line 71">
              <a:extLst>
                <a:ext uri="{FF2B5EF4-FFF2-40B4-BE49-F238E27FC236}">
                  <a16:creationId xmlns:a16="http://schemas.microsoft.com/office/drawing/2014/main" id="{A73B42DB-80B0-417C-BB20-5FED23C472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08" y="4047"/>
              <a:ext cx="128" cy="8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20" name="Line 72">
              <a:extLst>
                <a:ext uri="{FF2B5EF4-FFF2-40B4-BE49-F238E27FC236}">
                  <a16:creationId xmlns:a16="http://schemas.microsoft.com/office/drawing/2014/main" id="{55AEEE5A-21A7-4E9C-B445-50524DEBFD1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2" y="3975"/>
              <a:ext cx="0" cy="15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21" name="Oval 73">
              <a:extLst>
                <a:ext uri="{FF2B5EF4-FFF2-40B4-BE49-F238E27FC236}">
                  <a16:creationId xmlns:a16="http://schemas.microsoft.com/office/drawing/2014/main" id="{CA175939-0247-457E-9CDF-C83CE91F0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4" y="4039"/>
              <a:ext cx="32" cy="32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31822" name="Line 74">
              <a:extLst>
                <a:ext uri="{FF2B5EF4-FFF2-40B4-BE49-F238E27FC236}">
                  <a16:creationId xmlns:a16="http://schemas.microsoft.com/office/drawing/2014/main" id="{B7822079-FECD-4936-8A1D-4056240C192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36" y="4051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23" name="Line 75">
              <a:extLst>
                <a:ext uri="{FF2B5EF4-FFF2-40B4-BE49-F238E27FC236}">
                  <a16:creationId xmlns:a16="http://schemas.microsoft.com/office/drawing/2014/main" id="{50ADFF33-75B2-47C3-9794-16567726BF5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88" y="4051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31824" name="Line 76">
              <a:extLst>
                <a:ext uri="{FF2B5EF4-FFF2-40B4-BE49-F238E27FC236}">
                  <a16:creationId xmlns:a16="http://schemas.microsoft.com/office/drawing/2014/main" id="{9CC1A1FC-FC76-4AC0-BA6A-56804EAEE2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860" y="4052"/>
              <a:ext cx="18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83149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Homework</a:t>
            </a:r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95288" y="1484313"/>
            <a:ext cx="8578850" cy="478631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3.  Design a 2-bit</a:t>
            </a:r>
            <a:r>
              <a:rPr lang="ko-KR" alt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ripple carry adder shown below and program it on the FPGA board</a:t>
            </a:r>
          </a:p>
          <a:p>
            <a:pPr>
              <a:buFont typeface="Arial" charset="0"/>
              <a:buChar char="•"/>
              <a:defRPr/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 typeface="Arial" panose="020B0604020202020204" pitchFamily="34" charset="0"/>
              <a:buNone/>
              <a:defRPr/>
            </a:pPr>
            <a:endParaRPr lang="en-US" altLang="ko-KR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748" name="슬라이드 번호 개체 틀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BAD60DE-6A67-4452-8126-30F19118C84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31749" name="그림 5"/>
          <p:cNvPicPr>
            <a:picLocks noChangeAspect="1"/>
          </p:cNvPicPr>
          <p:nvPr/>
        </p:nvPicPr>
        <p:blipFill>
          <a:blip r:embed="rId2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25" t="40550" r="54726" b="37399"/>
          <a:stretch>
            <a:fillRect/>
          </a:stretch>
        </p:blipFill>
        <p:spPr bwMode="auto">
          <a:xfrm>
            <a:off x="1116013" y="2454275"/>
            <a:ext cx="2592387" cy="151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0" name="그림 8"/>
          <p:cNvPicPr>
            <a:picLocks noChangeAspect="1"/>
          </p:cNvPicPr>
          <p:nvPr/>
        </p:nvPicPr>
        <p:blipFill>
          <a:blip r:embed="rId3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63" t="37399" r="27164" b="33200"/>
          <a:stretch>
            <a:fillRect/>
          </a:stretch>
        </p:blipFill>
        <p:spPr bwMode="auto">
          <a:xfrm>
            <a:off x="4418013" y="2322513"/>
            <a:ext cx="3970337" cy="1684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10"/>
          <p:cNvSpPr txBox="1">
            <a:spLocks noChangeArrowheads="1"/>
          </p:cNvSpPr>
          <p:nvPr/>
        </p:nvSpPr>
        <p:spPr bwMode="auto">
          <a:xfrm>
            <a:off x="1438275" y="4043363"/>
            <a:ext cx="160819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  <a:defRPr/>
            </a:pPr>
            <a:r>
              <a:rPr lang="en-US" altLang="ko-KR" sz="1800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(a) Half Adder</a:t>
            </a:r>
            <a:endParaRPr lang="ko-KR" altLang="en-US" sz="1800" dirty="0"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9" name="TextBox 13"/>
          <p:cNvSpPr txBox="1">
            <a:spLocks noChangeArrowheads="1"/>
          </p:cNvSpPr>
          <p:nvPr/>
        </p:nvSpPr>
        <p:spPr bwMode="auto">
          <a:xfrm>
            <a:off x="5619750" y="4006850"/>
            <a:ext cx="16637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  <a:defRPr/>
            </a:pPr>
            <a:r>
              <a:rPr lang="en-US" altLang="ko-KR" sz="1800" dirty="0">
                <a:latin typeface="+mn-lt"/>
                <a:ea typeface="굴림" pitchFamily="50" charset="-127"/>
              </a:rPr>
              <a:t>(b) </a:t>
            </a:r>
            <a:r>
              <a:rPr lang="en-US" altLang="ko-KR" sz="1800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Full</a:t>
            </a:r>
            <a:r>
              <a:rPr lang="en-US" altLang="ko-KR" sz="1800" dirty="0">
                <a:latin typeface="+mn-lt"/>
                <a:ea typeface="굴림" pitchFamily="50" charset="-127"/>
              </a:rPr>
              <a:t> Adder</a:t>
            </a:r>
            <a:endParaRPr lang="ko-KR" altLang="en-US" sz="1800" dirty="0">
              <a:latin typeface="+mn-lt"/>
              <a:ea typeface="굴림" pitchFamily="50" charset="-127"/>
            </a:endParaRPr>
          </a:p>
        </p:txBody>
      </p:sp>
      <p:pic>
        <p:nvPicPr>
          <p:cNvPr id="31753" name="그림 9"/>
          <p:cNvPicPr>
            <a:picLocks noChangeAspect="1"/>
          </p:cNvPicPr>
          <p:nvPr/>
        </p:nvPicPr>
        <p:blipFill>
          <a:blip r:embed="rId4">
            <a:grayscl/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51" t="34250" r="18500" b="32150"/>
          <a:stretch>
            <a:fillRect/>
          </a:stretch>
        </p:blipFill>
        <p:spPr bwMode="auto">
          <a:xfrm>
            <a:off x="3168650" y="4437063"/>
            <a:ext cx="2728913" cy="193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35" name="TextBox 14"/>
          <p:cNvSpPr txBox="1">
            <a:spLocks noChangeArrowheads="1"/>
          </p:cNvSpPr>
          <p:nvPr/>
        </p:nvSpPr>
        <p:spPr bwMode="auto">
          <a:xfrm>
            <a:off x="2700338" y="6183313"/>
            <a:ext cx="3098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맑은 고딕" pitchFamily="50" charset="-127"/>
                <a:ea typeface="맑은 고딕" pitchFamily="50" charset="-127"/>
              </a:defRPr>
            </a:lvl9pPr>
          </a:lstStyle>
          <a:p>
            <a:pPr latinLnBrk="0">
              <a:spcBef>
                <a:spcPct val="0"/>
              </a:spcBef>
              <a:buFontTx/>
              <a:buNone/>
              <a:defRPr/>
            </a:pPr>
            <a:r>
              <a:rPr lang="en-US" altLang="ko-KR" sz="1800" dirty="0">
                <a:latin typeface="Arial" panose="020B0604020202020204" pitchFamily="34" charset="0"/>
                <a:ea typeface="굴림" pitchFamily="50" charset="-127"/>
                <a:cs typeface="Arial" panose="020B0604020202020204" pitchFamily="34" charset="0"/>
              </a:rPr>
              <a:t>(c) 2-bit Ripple Carry Adder</a:t>
            </a:r>
            <a:endParaRPr lang="ko-KR" altLang="en-US" sz="1800" dirty="0">
              <a:latin typeface="Arial" panose="020B0604020202020204" pitchFamily="34" charset="0"/>
              <a:ea typeface="굴림" pitchFamily="50" charset="-127"/>
              <a:cs typeface="Arial" panose="020B0604020202020204" pitchFamily="34" charset="0"/>
            </a:endParaRPr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 dirty="0"/>
              <a:t>CMALAB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60105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>
            <a:extLst>
              <a:ext uri="{FF2B5EF4-FFF2-40B4-BE49-F238E27FC236}">
                <a16:creationId xmlns:a16="http://schemas.microsoft.com/office/drawing/2014/main" id="{F63BD9C3-CCB1-4D2D-B252-9996B9282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sz="3200" dirty="0">
                <a:latin typeface="Arial" panose="020B0604020202020204" pitchFamily="34" charset="0"/>
                <a:cs typeface="Arial" panose="020B0604020202020204" pitchFamily="34" charset="0"/>
              </a:rPr>
              <a:t>Single-Cycle </a:t>
            </a:r>
            <a:r>
              <a:rPr lang="en-US" altLang="ko-KR" sz="3200" dirty="0" err="1">
                <a:latin typeface="Arial" panose="020B0604020202020204" pitchFamily="34" charset="0"/>
                <a:cs typeface="Arial" panose="020B0604020202020204" pitchFamily="34" charset="0"/>
              </a:rPr>
              <a:t>Datapath</a:t>
            </a:r>
            <a:endParaRPr lang="ko-KR" alt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243" name="Rectangle 21">
            <a:extLst>
              <a:ext uri="{FF2B5EF4-FFF2-40B4-BE49-F238E27FC236}">
                <a16:creationId xmlns:a16="http://schemas.microsoft.com/office/drawing/2014/main" id="{080D2886-CB8C-44D5-9285-995F63DA93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188" y="2997200"/>
            <a:ext cx="215900" cy="5762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20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10244" name="Rectangle 22">
            <a:extLst>
              <a:ext uri="{FF2B5EF4-FFF2-40B4-BE49-F238E27FC236}">
                <a16:creationId xmlns:a16="http://schemas.microsoft.com/office/drawing/2014/main" id="{57120965-0325-4123-9980-7FAE693D05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6013" y="2997200"/>
            <a:ext cx="1079500" cy="1223963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20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10245" name="Rectangle 26">
            <a:extLst>
              <a:ext uri="{FF2B5EF4-FFF2-40B4-BE49-F238E27FC236}">
                <a16:creationId xmlns:a16="http://schemas.microsoft.com/office/drawing/2014/main" id="{A30E0DD5-D4D1-4D53-A9E8-BE65563D0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24300" y="2852738"/>
            <a:ext cx="1152525" cy="136842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20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10246" name="Rectangle 27">
            <a:extLst>
              <a:ext uri="{FF2B5EF4-FFF2-40B4-BE49-F238E27FC236}">
                <a16:creationId xmlns:a16="http://schemas.microsoft.com/office/drawing/2014/main" id="{2FF83C90-ED92-40EB-AA31-39772B2DA7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2950" y="3357563"/>
            <a:ext cx="1008063" cy="1150937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20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10247" name="Line 28">
            <a:extLst>
              <a:ext uri="{FF2B5EF4-FFF2-40B4-BE49-F238E27FC236}">
                <a16:creationId xmlns:a16="http://schemas.microsoft.com/office/drawing/2014/main" id="{527F8E7D-2604-4DC9-95B8-12F165607E66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7813" y="1628775"/>
            <a:ext cx="0" cy="360363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48" name="Line 29">
            <a:extLst>
              <a:ext uri="{FF2B5EF4-FFF2-40B4-BE49-F238E27FC236}">
                <a16:creationId xmlns:a16="http://schemas.microsoft.com/office/drawing/2014/main" id="{75B69146-F4B4-4135-B4B7-E73075A03469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7813" y="1628775"/>
            <a:ext cx="503237" cy="287338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49" name="Line 30">
            <a:extLst>
              <a:ext uri="{FF2B5EF4-FFF2-40B4-BE49-F238E27FC236}">
                <a16:creationId xmlns:a16="http://schemas.microsoft.com/office/drawing/2014/main" id="{A370E04B-AF46-45CE-A0C8-67DCA48BFD20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1050" y="1916113"/>
            <a:ext cx="0" cy="360362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50" name="Line 31">
            <a:extLst>
              <a:ext uri="{FF2B5EF4-FFF2-40B4-BE49-F238E27FC236}">
                <a16:creationId xmlns:a16="http://schemas.microsoft.com/office/drawing/2014/main" id="{B6AB9D31-80AC-4B89-ABEC-981C019276C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547813" y="2276475"/>
            <a:ext cx="503237" cy="288925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51" name="Line 32">
            <a:extLst>
              <a:ext uri="{FF2B5EF4-FFF2-40B4-BE49-F238E27FC236}">
                <a16:creationId xmlns:a16="http://schemas.microsoft.com/office/drawing/2014/main" id="{0DF42481-6C52-4728-B21F-EDFD3AC0A56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7813" y="2205038"/>
            <a:ext cx="0" cy="360362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52" name="Line 36">
            <a:extLst>
              <a:ext uri="{FF2B5EF4-FFF2-40B4-BE49-F238E27FC236}">
                <a16:creationId xmlns:a16="http://schemas.microsoft.com/office/drawing/2014/main" id="{02472DB3-1714-4A73-8236-49CEF76683A4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7813" y="1628775"/>
            <a:ext cx="0" cy="360363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53" name="Line 43">
            <a:extLst>
              <a:ext uri="{FF2B5EF4-FFF2-40B4-BE49-F238E27FC236}">
                <a16:creationId xmlns:a16="http://schemas.microsoft.com/office/drawing/2014/main" id="{A35B74AC-ED7B-42EB-9648-F67C516FA530}"/>
              </a:ext>
            </a:extLst>
          </p:cNvPr>
          <p:cNvSpPr>
            <a:spLocks noChangeShapeType="1"/>
          </p:cNvSpPr>
          <p:nvPr/>
        </p:nvSpPr>
        <p:spPr bwMode="auto">
          <a:xfrm>
            <a:off x="1547813" y="1989138"/>
            <a:ext cx="144462" cy="144462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54" name="Line 44">
            <a:extLst>
              <a:ext uri="{FF2B5EF4-FFF2-40B4-BE49-F238E27FC236}">
                <a16:creationId xmlns:a16="http://schemas.microsoft.com/office/drawing/2014/main" id="{409AC991-5398-4D73-884A-AE2F6EAD8AC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547813" y="2133600"/>
            <a:ext cx="144462" cy="71438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55" name="Line 50">
            <a:extLst>
              <a:ext uri="{FF2B5EF4-FFF2-40B4-BE49-F238E27FC236}">
                <a16:creationId xmlns:a16="http://schemas.microsoft.com/office/drawing/2014/main" id="{B362B8E3-43C2-43AD-A85B-26093BC2F55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11863" y="1916113"/>
            <a:ext cx="792162" cy="288925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56" name="Line 58">
            <a:extLst>
              <a:ext uri="{FF2B5EF4-FFF2-40B4-BE49-F238E27FC236}">
                <a16:creationId xmlns:a16="http://schemas.microsoft.com/office/drawing/2014/main" id="{753B0F17-E099-4F6C-AE64-42F28312644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2205038"/>
            <a:ext cx="0" cy="360362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57" name="Line 59">
            <a:extLst>
              <a:ext uri="{FF2B5EF4-FFF2-40B4-BE49-F238E27FC236}">
                <a16:creationId xmlns:a16="http://schemas.microsoft.com/office/drawing/2014/main" id="{06D5A86D-E286-4156-A9AD-C5AE92AED53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1863" y="2565400"/>
            <a:ext cx="792162" cy="358775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58" name="Line 60">
            <a:extLst>
              <a:ext uri="{FF2B5EF4-FFF2-40B4-BE49-F238E27FC236}">
                <a16:creationId xmlns:a16="http://schemas.microsoft.com/office/drawing/2014/main" id="{91687146-5F78-431A-AE61-4225FC1A0B6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1863" y="2492375"/>
            <a:ext cx="0" cy="4318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59" name="Line 61">
            <a:extLst>
              <a:ext uri="{FF2B5EF4-FFF2-40B4-BE49-F238E27FC236}">
                <a16:creationId xmlns:a16="http://schemas.microsoft.com/office/drawing/2014/main" id="{C5C97ECC-0F71-4007-A537-B88C07B4EA0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1863" y="2420938"/>
            <a:ext cx="144462" cy="71437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60" name="Line 62">
            <a:extLst>
              <a:ext uri="{FF2B5EF4-FFF2-40B4-BE49-F238E27FC236}">
                <a16:creationId xmlns:a16="http://schemas.microsoft.com/office/drawing/2014/main" id="{9445F084-63C9-429E-B9D5-D55B32B407A4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11863" y="2349500"/>
            <a:ext cx="144462" cy="73025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61" name="Line 63">
            <a:extLst>
              <a:ext uri="{FF2B5EF4-FFF2-40B4-BE49-F238E27FC236}">
                <a16:creationId xmlns:a16="http://schemas.microsoft.com/office/drawing/2014/main" id="{DF6CF624-242A-4DA5-9C4E-E92CA0C3F5BF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1863" y="1916113"/>
            <a:ext cx="0" cy="433387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62" name="Line 64">
            <a:extLst>
              <a:ext uri="{FF2B5EF4-FFF2-40B4-BE49-F238E27FC236}">
                <a16:creationId xmlns:a16="http://schemas.microsoft.com/office/drawing/2014/main" id="{A3F11A9F-9B9D-4599-B650-00FC7DC7064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1863" y="3141663"/>
            <a:ext cx="0" cy="4318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63" name="Line 65">
            <a:extLst>
              <a:ext uri="{FF2B5EF4-FFF2-40B4-BE49-F238E27FC236}">
                <a16:creationId xmlns:a16="http://schemas.microsoft.com/office/drawing/2014/main" id="{E1EB76CE-2EAF-4A77-82A5-C7F45C4AE1AD}"/>
              </a:ext>
            </a:extLst>
          </p:cNvPr>
          <p:cNvSpPr>
            <a:spLocks noChangeShapeType="1"/>
          </p:cNvSpPr>
          <p:nvPr/>
        </p:nvSpPr>
        <p:spPr bwMode="auto">
          <a:xfrm>
            <a:off x="6011863" y="3141663"/>
            <a:ext cx="792162" cy="287337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64" name="Line 66">
            <a:extLst>
              <a:ext uri="{FF2B5EF4-FFF2-40B4-BE49-F238E27FC236}">
                <a16:creationId xmlns:a16="http://schemas.microsoft.com/office/drawing/2014/main" id="{AD3A7BC3-F7F6-4DE4-8082-04CE2920E7C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3429000"/>
            <a:ext cx="0" cy="360363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65" name="Line 67">
            <a:extLst>
              <a:ext uri="{FF2B5EF4-FFF2-40B4-BE49-F238E27FC236}">
                <a16:creationId xmlns:a16="http://schemas.microsoft.com/office/drawing/2014/main" id="{111265DB-E37B-4015-9536-C27A4944E96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11863" y="3789363"/>
            <a:ext cx="792162" cy="360362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66" name="Line 68">
            <a:extLst>
              <a:ext uri="{FF2B5EF4-FFF2-40B4-BE49-F238E27FC236}">
                <a16:creationId xmlns:a16="http://schemas.microsoft.com/office/drawing/2014/main" id="{18698040-B433-4230-B9DA-C4D9D50239F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1863" y="3716338"/>
            <a:ext cx="0" cy="433387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67" name="Line 69">
            <a:extLst>
              <a:ext uri="{FF2B5EF4-FFF2-40B4-BE49-F238E27FC236}">
                <a16:creationId xmlns:a16="http://schemas.microsoft.com/office/drawing/2014/main" id="{6C7F77E4-337C-4C9F-B04B-77565C8717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1863" y="3644900"/>
            <a:ext cx="144462" cy="71438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68" name="Line 70">
            <a:extLst>
              <a:ext uri="{FF2B5EF4-FFF2-40B4-BE49-F238E27FC236}">
                <a16:creationId xmlns:a16="http://schemas.microsoft.com/office/drawing/2014/main" id="{0914E69B-26FD-44B3-8DB6-EA4A084F131C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6011863" y="3573463"/>
            <a:ext cx="144462" cy="71437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69" name="Line 71">
            <a:extLst>
              <a:ext uri="{FF2B5EF4-FFF2-40B4-BE49-F238E27FC236}">
                <a16:creationId xmlns:a16="http://schemas.microsoft.com/office/drawing/2014/main" id="{20AAE53F-2AE9-4FF7-9509-71A0BC7C4F1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011863" y="3141663"/>
            <a:ext cx="0" cy="431800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70" name="Oval 72">
            <a:extLst>
              <a:ext uri="{FF2B5EF4-FFF2-40B4-BE49-F238E27FC236}">
                <a16:creationId xmlns:a16="http://schemas.microsoft.com/office/drawing/2014/main" id="{826FA11C-4E05-4065-950B-D25A3D86F9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00563" y="4292600"/>
            <a:ext cx="576262" cy="719138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20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10271" name="Oval 73">
            <a:extLst>
              <a:ext uri="{FF2B5EF4-FFF2-40B4-BE49-F238E27FC236}">
                <a16:creationId xmlns:a16="http://schemas.microsoft.com/office/drawing/2014/main" id="{16571560-9086-4580-8891-A14C1AB74D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51500" y="4437063"/>
            <a:ext cx="433388" cy="719137"/>
          </a:xfrm>
          <a:prstGeom prst="ellipse">
            <a:avLst/>
          </a:prstGeom>
          <a:noFill/>
          <a:ln w="19050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20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10272" name="Oval 80">
            <a:extLst>
              <a:ext uri="{FF2B5EF4-FFF2-40B4-BE49-F238E27FC236}">
                <a16:creationId xmlns:a16="http://schemas.microsoft.com/office/drawing/2014/main" id="{B4A0A9A7-24A2-4233-9BE6-7D2BEAA49B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0" y="2349500"/>
            <a:ext cx="431800" cy="665163"/>
          </a:xfrm>
          <a:prstGeom prst="ellips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20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10273" name="Line 108">
            <a:extLst>
              <a:ext uri="{FF2B5EF4-FFF2-40B4-BE49-F238E27FC236}">
                <a16:creationId xmlns:a16="http://schemas.microsoft.com/office/drawing/2014/main" id="{A40B9E7F-0D5D-4623-8534-7B2D8DEB89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1484313"/>
            <a:ext cx="712787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74" name="Line 109">
            <a:extLst>
              <a:ext uri="{FF2B5EF4-FFF2-40B4-BE49-F238E27FC236}">
                <a16:creationId xmlns:a16="http://schemas.microsoft.com/office/drawing/2014/main" id="{E88C5249-67F9-49CD-B475-A23A886A849F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6188" y="1484313"/>
            <a:ext cx="0" cy="649287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75" name="Line 110">
            <a:extLst>
              <a:ext uri="{FF2B5EF4-FFF2-40B4-BE49-F238E27FC236}">
                <a16:creationId xmlns:a16="http://schemas.microsoft.com/office/drawing/2014/main" id="{6A659A20-BBAC-41B7-BE7D-00FEE97F0B9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451725" y="2133600"/>
            <a:ext cx="144463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76" name="Line 115">
            <a:extLst>
              <a:ext uri="{FF2B5EF4-FFF2-40B4-BE49-F238E27FC236}">
                <a16:creationId xmlns:a16="http://schemas.microsoft.com/office/drawing/2014/main" id="{958525D7-983B-4B9D-A2C0-F72FABE8F5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1484313"/>
            <a:ext cx="0" cy="180022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77" name="Line 116">
            <a:extLst>
              <a:ext uri="{FF2B5EF4-FFF2-40B4-BE49-F238E27FC236}">
                <a16:creationId xmlns:a16="http://schemas.microsoft.com/office/drawing/2014/main" id="{D40FCEF6-18D8-4FF2-B762-CC963572AB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68313" y="3284538"/>
            <a:ext cx="14287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78" name="Line 117">
            <a:extLst>
              <a:ext uri="{FF2B5EF4-FFF2-40B4-BE49-F238E27FC236}">
                <a16:creationId xmlns:a16="http://schemas.microsoft.com/office/drawing/2014/main" id="{86B41D1F-E23F-4802-8685-DF330E37F94D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088" y="3284538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79" name="Line 126">
            <a:extLst>
              <a:ext uri="{FF2B5EF4-FFF2-40B4-BE49-F238E27FC236}">
                <a16:creationId xmlns:a16="http://schemas.microsoft.com/office/drawing/2014/main" id="{2CDB49B9-8CC7-4F15-AD32-FAB130DEF75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71550" y="1844675"/>
            <a:ext cx="0" cy="1439863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80" name="Line 128">
            <a:extLst>
              <a:ext uri="{FF2B5EF4-FFF2-40B4-BE49-F238E27FC236}">
                <a16:creationId xmlns:a16="http://schemas.microsoft.com/office/drawing/2014/main" id="{10A609E0-F58D-4D31-8D64-390F5E95E20C}"/>
              </a:ext>
            </a:extLst>
          </p:cNvPr>
          <p:cNvSpPr>
            <a:spLocks noChangeShapeType="1"/>
          </p:cNvSpPr>
          <p:nvPr/>
        </p:nvSpPr>
        <p:spPr bwMode="auto">
          <a:xfrm>
            <a:off x="971550" y="1844675"/>
            <a:ext cx="576263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81" name="Line 129">
            <a:extLst>
              <a:ext uri="{FF2B5EF4-FFF2-40B4-BE49-F238E27FC236}">
                <a16:creationId xmlns:a16="http://schemas.microsoft.com/office/drawing/2014/main" id="{212BD5E3-809C-4881-AB1A-249B517E97E4}"/>
              </a:ext>
            </a:extLst>
          </p:cNvPr>
          <p:cNvSpPr>
            <a:spLocks noChangeShapeType="1"/>
          </p:cNvSpPr>
          <p:nvPr/>
        </p:nvSpPr>
        <p:spPr bwMode="auto">
          <a:xfrm>
            <a:off x="1331913" y="2420938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82" name="Line 130">
            <a:extLst>
              <a:ext uri="{FF2B5EF4-FFF2-40B4-BE49-F238E27FC236}">
                <a16:creationId xmlns:a16="http://schemas.microsoft.com/office/drawing/2014/main" id="{CB25151C-ED79-475F-8103-BFCAB671722F}"/>
              </a:ext>
            </a:extLst>
          </p:cNvPr>
          <p:cNvSpPr>
            <a:spLocks noChangeShapeType="1"/>
          </p:cNvSpPr>
          <p:nvPr/>
        </p:nvSpPr>
        <p:spPr bwMode="auto">
          <a:xfrm>
            <a:off x="2195513" y="3644900"/>
            <a:ext cx="144462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83" name="Line 131">
            <a:extLst>
              <a:ext uri="{FF2B5EF4-FFF2-40B4-BE49-F238E27FC236}">
                <a16:creationId xmlns:a16="http://schemas.microsoft.com/office/drawing/2014/main" id="{D168931C-444F-439D-AC56-3A92E59DC2B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3141663"/>
            <a:ext cx="0" cy="15113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84" name="Line 133">
            <a:extLst>
              <a:ext uri="{FF2B5EF4-FFF2-40B4-BE49-F238E27FC236}">
                <a16:creationId xmlns:a16="http://schemas.microsoft.com/office/drawing/2014/main" id="{D4EEEACC-B919-4D7B-88C7-1E797C486416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3141663"/>
            <a:ext cx="158432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85" name="Line 134">
            <a:extLst>
              <a:ext uri="{FF2B5EF4-FFF2-40B4-BE49-F238E27FC236}">
                <a16:creationId xmlns:a16="http://schemas.microsoft.com/office/drawing/2014/main" id="{BC404980-FC20-4EA8-A3A4-5F8966DF4D82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3429000"/>
            <a:ext cx="158432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86" name="Line 135">
            <a:extLst>
              <a:ext uri="{FF2B5EF4-FFF2-40B4-BE49-F238E27FC236}">
                <a16:creationId xmlns:a16="http://schemas.microsoft.com/office/drawing/2014/main" id="{36E990B9-C32A-4851-A806-7DD91CA420DC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4076700"/>
            <a:ext cx="115252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87" name="Line 138">
            <a:extLst>
              <a:ext uri="{FF2B5EF4-FFF2-40B4-BE49-F238E27FC236}">
                <a16:creationId xmlns:a16="http://schemas.microsoft.com/office/drawing/2014/main" id="{EC8D6255-3010-4A5D-AC28-A6B1C2BE6E34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3429000"/>
            <a:ext cx="0" cy="2159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88" name="Line 139">
            <a:extLst>
              <a:ext uri="{FF2B5EF4-FFF2-40B4-BE49-F238E27FC236}">
                <a16:creationId xmlns:a16="http://schemas.microsoft.com/office/drawing/2014/main" id="{119D421F-456D-478F-8FB1-C41E1E48DF3F}"/>
              </a:ext>
            </a:extLst>
          </p:cNvPr>
          <p:cNvSpPr>
            <a:spLocks noChangeShapeType="1"/>
          </p:cNvSpPr>
          <p:nvPr/>
        </p:nvSpPr>
        <p:spPr bwMode="auto">
          <a:xfrm>
            <a:off x="3276600" y="3644900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89" name="Line 140">
            <a:extLst>
              <a:ext uri="{FF2B5EF4-FFF2-40B4-BE49-F238E27FC236}">
                <a16:creationId xmlns:a16="http://schemas.microsoft.com/office/drawing/2014/main" id="{7D48F2FD-A6D9-4BA4-A766-8DF86186972D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9975" y="4652963"/>
            <a:ext cx="2160588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90" name="Line 141">
            <a:extLst>
              <a:ext uri="{FF2B5EF4-FFF2-40B4-BE49-F238E27FC236}">
                <a16:creationId xmlns:a16="http://schemas.microsoft.com/office/drawing/2014/main" id="{6A0079DD-A468-4584-A0E0-19DDD519F0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1275" y="4652963"/>
            <a:ext cx="0" cy="576262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91" name="Line 142">
            <a:extLst>
              <a:ext uri="{FF2B5EF4-FFF2-40B4-BE49-F238E27FC236}">
                <a16:creationId xmlns:a16="http://schemas.microsoft.com/office/drawing/2014/main" id="{F0C6998E-8172-4AAF-9A06-F412C2E04C7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51275" y="5229225"/>
            <a:ext cx="165735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92" name="Line 143">
            <a:extLst>
              <a:ext uri="{FF2B5EF4-FFF2-40B4-BE49-F238E27FC236}">
                <a16:creationId xmlns:a16="http://schemas.microsoft.com/office/drawing/2014/main" id="{34350247-D27F-4C42-BDB2-022AE608D81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08625" y="4797425"/>
            <a:ext cx="0" cy="43180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93" name="Line 144">
            <a:extLst>
              <a:ext uri="{FF2B5EF4-FFF2-40B4-BE49-F238E27FC236}">
                <a16:creationId xmlns:a16="http://schemas.microsoft.com/office/drawing/2014/main" id="{7C33628D-5265-4089-BF06-ECB138999CD2}"/>
              </a:ext>
            </a:extLst>
          </p:cNvPr>
          <p:cNvSpPr>
            <a:spLocks noChangeShapeType="1"/>
          </p:cNvSpPr>
          <p:nvPr/>
        </p:nvSpPr>
        <p:spPr bwMode="auto">
          <a:xfrm>
            <a:off x="5508625" y="4797425"/>
            <a:ext cx="14287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94" name="Line 145">
            <a:extLst>
              <a:ext uri="{FF2B5EF4-FFF2-40B4-BE49-F238E27FC236}">
                <a16:creationId xmlns:a16="http://schemas.microsoft.com/office/drawing/2014/main" id="{E03B09D7-1E4C-41F9-AEE6-77CBDB9EC7D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6825" y="4652963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95" name="Line 147">
            <a:extLst>
              <a:ext uri="{FF2B5EF4-FFF2-40B4-BE49-F238E27FC236}">
                <a16:creationId xmlns:a16="http://schemas.microsoft.com/office/drawing/2014/main" id="{3EF26990-7C23-4F7C-9109-FC83DD4E319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292725" y="2636838"/>
            <a:ext cx="0" cy="201612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96" name="Line 150">
            <a:extLst>
              <a:ext uri="{FF2B5EF4-FFF2-40B4-BE49-F238E27FC236}">
                <a16:creationId xmlns:a16="http://schemas.microsoft.com/office/drawing/2014/main" id="{DE9F6F4F-9138-4B6C-9675-BA43CBE9813A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6825" y="3716338"/>
            <a:ext cx="503238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97" name="Line 152">
            <a:extLst>
              <a:ext uri="{FF2B5EF4-FFF2-40B4-BE49-F238E27FC236}">
                <a16:creationId xmlns:a16="http://schemas.microsoft.com/office/drawing/2014/main" id="{643885D7-6B4D-4EB8-A7D3-9ED24A9D5398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0" y="3716338"/>
            <a:ext cx="0" cy="649287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98" name="Line 153">
            <a:extLst>
              <a:ext uri="{FF2B5EF4-FFF2-40B4-BE49-F238E27FC236}">
                <a16:creationId xmlns:a16="http://schemas.microsoft.com/office/drawing/2014/main" id="{927AAA54-083C-4641-B11F-6893CB40F843}"/>
              </a:ext>
            </a:extLst>
          </p:cNvPr>
          <p:cNvSpPr>
            <a:spLocks noChangeShapeType="1"/>
          </p:cNvSpPr>
          <p:nvPr/>
        </p:nvSpPr>
        <p:spPr bwMode="auto">
          <a:xfrm>
            <a:off x="5219700" y="4365625"/>
            <a:ext cx="187325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299" name="Line 155">
            <a:extLst>
              <a:ext uri="{FF2B5EF4-FFF2-40B4-BE49-F238E27FC236}">
                <a16:creationId xmlns:a16="http://schemas.microsoft.com/office/drawing/2014/main" id="{99AD1FC9-4B5D-42B4-8D8F-B5B80AE6230D}"/>
              </a:ext>
            </a:extLst>
          </p:cNvPr>
          <p:cNvSpPr>
            <a:spLocks noChangeShapeType="1"/>
          </p:cNvSpPr>
          <p:nvPr/>
        </p:nvSpPr>
        <p:spPr bwMode="auto">
          <a:xfrm>
            <a:off x="5076825" y="3284538"/>
            <a:ext cx="935038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00" name="Line 156">
            <a:extLst>
              <a:ext uri="{FF2B5EF4-FFF2-40B4-BE49-F238E27FC236}">
                <a16:creationId xmlns:a16="http://schemas.microsoft.com/office/drawing/2014/main" id="{F8E0822F-7A58-43C3-8B41-EF95E8D19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3500438"/>
            <a:ext cx="144463" cy="0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01" name="Line 158">
            <a:extLst>
              <a:ext uri="{FF2B5EF4-FFF2-40B4-BE49-F238E27FC236}">
                <a16:creationId xmlns:a16="http://schemas.microsoft.com/office/drawing/2014/main" id="{BE0D8A0D-CD89-4477-A2A9-BD9ABFD300D9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3716338"/>
            <a:ext cx="28892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02" name="Line 159">
            <a:extLst>
              <a:ext uri="{FF2B5EF4-FFF2-40B4-BE49-F238E27FC236}">
                <a16:creationId xmlns:a16="http://schemas.microsoft.com/office/drawing/2014/main" id="{AE83EA2C-16DD-4607-951C-7ABFC3D78034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8488" y="3716338"/>
            <a:ext cx="0" cy="865187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03" name="Line 160">
            <a:extLst>
              <a:ext uri="{FF2B5EF4-FFF2-40B4-BE49-F238E27FC236}">
                <a16:creationId xmlns:a16="http://schemas.microsoft.com/office/drawing/2014/main" id="{088186DC-31D7-4F42-9A58-66C0E9513F3E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8488" y="4581525"/>
            <a:ext cx="12954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04" name="Line 161">
            <a:extLst>
              <a:ext uri="{FF2B5EF4-FFF2-40B4-BE49-F238E27FC236}">
                <a16:creationId xmlns:a16="http://schemas.microsoft.com/office/drawing/2014/main" id="{816C826D-AE96-4DF7-925C-4D14AB30EACC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243888" y="4221163"/>
            <a:ext cx="0" cy="360362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05" name="Line 165">
            <a:extLst>
              <a:ext uri="{FF2B5EF4-FFF2-40B4-BE49-F238E27FC236}">
                <a16:creationId xmlns:a16="http://schemas.microsoft.com/office/drawing/2014/main" id="{1682B425-B80F-41ED-B768-7C935DA9D3AD}"/>
              </a:ext>
            </a:extLst>
          </p:cNvPr>
          <p:cNvSpPr>
            <a:spLocks noChangeShapeType="1"/>
          </p:cNvSpPr>
          <p:nvPr/>
        </p:nvSpPr>
        <p:spPr bwMode="auto">
          <a:xfrm>
            <a:off x="8101013" y="3789363"/>
            <a:ext cx="287337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06" name="Line 166">
            <a:extLst>
              <a:ext uri="{FF2B5EF4-FFF2-40B4-BE49-F238E27FC236}">
                <a16:creationId xmlns:a16="http://schemas.microsoft.com/office/drawing/2014/main" id="{3E7D908C-B38A-4182-A795-0D88B865F0B3}"/>
              </a:ext>
            </a:extLst>
          </p:cNvPr>
          <p:cNvSpPr>
            <a:spLocks noChangeShapeType="1"/>
          </p:cNvSpPr>
          <p:nvPr/>
        </p:nvSpPr>
        <p:spPr bwMode="auto">
          <a:xfrm>
            <a:off x="2051050" y="2133600"/>
            <a:ext cx="3960813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07" name="Line 167">
            <a:extLst>
              <a:ext uri="{FF2B5EF4-FFF2-40B4-BE49-F238E27FC236}">
                <a16:creationId xmlns:a16="http://schemas.microsoft.com/office/drawing/2014/main" id="{AFD5A77A-E2BE-47AA-9D73-1F48C2CC14A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03800" y="1844675"/>
            <a:ext cx="0" cy="28892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oval" w="med" len="med"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08" name="Line 168">
            <a:extLst>
              <a:ext uri="{FF2B5EF4-FFF2-40B4-BE49-F238E27FC236}">
                <a16:creationId xmlns:a16="http://schemas.microsoft.com/office/drawing/2014/main" id="{B2A61465-A633-4B3D-8508-FFE356C0A447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3800" y="1844675"/>
            <a:ext cx="223202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09" name="Line 169">
            <a:extLst>
              <a:ext uri="{FF2B5EF4-FFF2-40B4-BE49-F238E27FC236}">
                <a16:creationId xmlns:a16="http://schemas.microsoft.com/office/drawing/2014/main" id="{2820A2EF-ADB0-43DD-9444-A9EF2E673B5C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4025" y="2420938"/>
            <a:ext cx="4318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10" name="Line 171">
            <a:extLst>
              <a:ext uri="{FF2B5EF4-FFF2-40B4-BE49-F238E27FC236}">
                <a16:creationId xmlns:a16="http://schemas.microsoft.com/office/drawing/2014/main" id="{5B07017F-A5AA-4C83-AA1F-660BB3320164}"/>
              </a:ext>
            </a:extLst>
          </p:cNvPr>
          <p:cNvSpPr>
            <a:spLocks noChangeShapeType="1"/>
          </p:cNvSpPr>
          <p:nvPr/>
        </p:nvSpPr>
        <p:spPr bwMode="auto">
          <a:xfrm>
            <a:off x="8675688" y="4005263"/>
            <a:ext cx="0" cy="1584325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11" name="Line 172">
            <a:extLst>
              <a:ext uri="{FF2B5EF4-FFF2-40B4-BE49-F238E27FC236}">
                <a16:creationId xmlns:a16="http://schemas.microsoft.com/office/drawing/2014/main" id="{5A77B961-A1B7-46A5-8D36-432E257E75C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779838" y="5589588"/>
            <a:ext cx="489585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12" name="Line 173">
            <a:extLst>
              <a:ext uri="{FF2B5EF4-FFF2-40B4-BE49-F238E27FC236}">
                <a16:creationId xmlns:a16="http://schemas.microsoft.com/office/drawing/2014/main" id="{851C9B4A-BE38-4AF3-A00F-B6D3A25A85FB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779838" y="4076700"/>
            <a:ext cx="0" cy="1512888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13" name="Line 174">
            <a:extLst>
              <a:ext uri="{FF2B5EF4-FFF2-40B4-BE49-F238E27FC236}">
                <a16:creationId xmlns:a16="http://schemas.microsoft.com/office/drawing/2014/main" id="{BE308469-234C-446D-84E8-F951AA9A1704}"/>
              </a:ext>
            </a:extLst>
          </p:cNvPr>
          <p:cNvSpPr>
            <a:spLocks noChangeShapeType="1"/>
          </p:cNvSpPr>
          <p:nvPr/>
        </p:nvSpPr>
        <p:spPr bwMode="auto">
          <a:xfrm>
            <a:off x="3779838" y="4076700"/>
            <a:ext cx="144462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14" name="Line 181">
            <a:extLst>
              <a:ext uri="{FF2B5EF4-FFF2-40B4-BE49-F238E27FC236}">
                <a16:creationId xmlns:a16="http://schemas.microsoft.com/office/drawing/2014/main" id="{2F11F077-562F-44D7-A7BA-1315B00C0E8F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2636838"/>
            <a:ext cx="144463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15" name="Line 182">
            <a:extLst>
              <a:ext uri="{FF2B5EF4-FFF2-40B4-BE49-F238E27FC236}">
                <a16:creationId xmlns:a16="http://schemas.microsoft.com/office/drawing/2014/main" id="{9FD36766-8448-49BD-8BCA-FDF46E2B32E2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2725" y="2636838"/>
            <a:ext cx="142875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16" name="Text Box 183">
            <a:extLst>
              <a:ext uri="{FF2B5EF4-FFF2-40B4-BE49-F238E27FC236}">
                <a16:creationId xmlns:a16="http://schemas.microsoft.com/office/drawing/2014/main" id="{6D61653A-3E25-4EFB-B05B-0E57900F2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3141663"/>
            <a:ext cx="3603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latin typeface="Arial" panose="020B0604020202020204" pitchFamily="34" charset="0"/>
                <a:ea typeface="굴림" panose="020B0600000101010101" pitchFamily="50" charset="-127"/>
              </a:rPr>
              <a:t>PC</a:t>
            </a:r>
          </a:p>
        </p:txBody>
      </p:sp>
      <p:sp>
        <p:nvSpPr>
          <p:cNvPr id="10317" name="Text Box 184">
            <a:extLst>
              <a:ext uri="{FF2B5EF4-FFF2-40B4-BE49-F238E27FC236}">
                <a16:creationId xmlns:a16="http://schemas.microsoft.com/office/drawing/2014/main" id="{63237F03-751D-49C3-878A-E38655A762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3068638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Read address</a:t>
            </a:r>
          </a:p>
        </p:txBody>
      </p:sp>
      <p:sp>
        <p:nvSpPr>
          <p:cNvPr id="10318" name="Text Box 185">
            <a:extLst>
              <a:ext uri="{FF2B5EF4-FFF2-40B4-BE49-F238E27FC236}">
                <a16:creationId xmlns:a16="http://schemas.microsoft.com/office/drawing/2014/main" id="{42BB83E2-F7B7-433C-B7ED-CBF205B1CD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35600" y="2492375"/>
            <a:ext cx="5048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latin typeface="Arial" panose="020B0604020202020204" pitchFamily="34" charset="0"/>
                <a:ea typeface="굴림" panose="020B0600000101010101" pitchFamily="50" charset="-127"/>
              </a:rPr>
              <a:t>Shift left 2</a:t>
            </a:r>
          </a:p>
        </p:txBody>
      </p:sp>
      <p:sp>
        <p:nvSpPr>
          <p:cNvPr id="10319" name="Text Box 186">
            <a:extLst>
              <a:ext uri="{FF2B5EF4-FFF2-40B4-BE49-F238E27FC236}">
                <a16:creationId xmlns:a16="http://schemas.microsoft.com/office/drawing/2014/main" id="{6F3560F2-DF87-4234-B3F1-7465F1D808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76375" y="3429000"/>
            <a:ext cx="792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Instruction</a:t>
            </a:r>
          </a:p>
        </p:txBody>
      </p:sp>
      <p:sp>
        <p:nvSpPr>
          <p:cNvPr id="10320" name="Text Box 187">
            <a:extLst>
              <a:ext uri="{FF2B5EF4-FFF2-40B4-BE49-F238E27FC236}">
                <a16:creationId xmlns:a16="http://schemas.microsoft.com/office/drawing/2014/main" id="{A19CD85E-5183-4FA7-874E-EBF32D6E51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92275" y="3573463"/>
            <a:ext cx="5762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[31-0]</a:t>
            </a:r>
          </a:p>
        </p:txBody>
      </p:sp>
      <p:sp>
        <p:nvSpPr>
          <p:cNvPr id="10321" name="Text Box 188">
            <a:extLst>
              <a:ext uri="{FF2B5EF4-FFF2-40B4-BE49-F238E27FC236}">
                <a16:creationId xmlns:a16="http://schemas.microsoft.com/office/drawing/2014/main" id="{50CF2041-2C09-4D27-9E73-4BF373F7F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8888" y="3789363"/>
            <a:ext cx="8651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latin typeface="Arial" panose="020B0604020202020204" pitchFamily="34" charset="0"/>
                <a:ea typeface="굴림" panose="020B0600000101010101" pitchFamily="50" charset="-127"/>
              </a:rPr>
              <a:t>Instruction</a:t>
            </a:r>
          </a:p>
        </p:txBody>
      </p:sp>
      <p:sp>
        <p:nvSpPr>
          <p:cNvPr id="10322" name="Text Box 189">
            <a:extLst>
              <a:ext uri="{FF2B5EF4-FFF2-40B4-BE49-F238E27FC236}">
                <a16:creationId xmlns:a16="http://schemas.microsoft.com/office/drawing/2014/main" id="{E13FB0D5-C6A8-412E-AF20-7D8E613A86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31913" y="3933825"/>
            <a:ext cx="7191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latin typeface="Arial" panose="020B0604020202020204" pitchFamily="34" charset="0"/>
                <a:ea typeface="굴림" panose="020B0600000101010101" pitchFamily="50" charset="-127"/>
              </a:rPr>
              <a:t>memory</a:t>
            </a:r>
          </a:p>
        </p:txBody>
      </p:sp>
      <p:sp>
        <p:nvSpPr>
          <p:cNvPr id="10323" name="Text Box 190">
            <a:extLst>
              <a:ext uri="{FF2B5EF4-FFF2-40B4-BE49-F238E27FC236}">
                <a16:creationId xmlns:a16="http://schemas.microsoft.com/office/drawing/2014/main" id="{377C5A1F-C007-430E-BE18-A10384EDB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2924175"/>
            <a:ext cx="12239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Instruction [25-21]</a:t>
            </a:r>
          </a:p>
        </p:txBody>
      </p:sp>
      <p:sp>
        <p:nvSpPr>
          <p:cNvPr id="10324" name="Text Box 191">
            <a:extLst>
              <a:ext uri="{FF2B5EF4-FFF2-40B4-BE49-F238E27FC236}">
                <a16:creationId xmlns:a16="http://schemas.microsoft.com/office/drawing/2014/main" id="{FA3D76A7-7105-4E1D-9DEB-95F3CCB4F2B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3213100"/>
            <a:ext cx="12239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Instruction [20-16]</a:t>
            </a:r>
          </a:p>
        </p:txBody>
      </p:sp>
      <p:sp>
        <p:nvSpPr>
          <p:cNvPr id="10325" name="Text Box 192">
            <a:extLst>
              <a:ext uri="{FF2B5EF4-FFF2-40B4-BE49-F238E27FC236}">
                <a16:creationId xmlns:a16="http://schemas.microsoft.com/office/drawing/2014/main" id="{C5A3F4D7-2F6B-408E-9F8C-2C295CC0F2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3860800"/>
            <a:ext cx="12239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Instruction [15-11]</a:t>
            </a:r>
          </a:p>
        </p:txBody>
      </p:sp>
      <p:sp>
        <p:nvSpPr>
          <p:cNvPr id="10326" name="Text Box 193">
            <a:extLst>
              <a:ext uri="{FF2B5EF4-FFF2-40B4-BE49-F238E27FC236}">
                <a16:creationId xmlns:a16="http://schemas.microsoft.com/office/drawing/2014/main" id="{3BD72C45-AF87-4D11-9968-601167F45B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39975" y="4437063"/>
            <a:ext cx="12239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Instruction [15-0]</a:t>
            </a:r>
          </a:p>
        </p:txBody>
      </p:sp>
      <p:sp>
        <p:nvSpPr>
          <p:cNvPr id="10327" name="Text Box 195">
            <a:extLst>
              <a:ext uri="{FF2B5EF4-FFF2-40B4-BE49-F238E27FC236}">
                <a16:creationId xmlns:a16="http://schemas.microsoft.com/office/drawing/2014/main" id="{03F4D07F-6803-4365-9F89-BA46A6A4D34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6013" y="2276475"/>
            <a:ext cx="2889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4</a:t>
            </a:r>
          </a:p>
        </p:txBody>
      </p:sp>
      <p:sp>
        <p:nvSpPr>
          <p:cNvPr id="10328" name="Text Box 196">
            <a:extLst>
              <a:ext uri="{FF2B5EF4-FFF2-40B4-BE49-F238E27FC236}">
                <a16:creationId xmlns:a16="http://schemas.microsoft.com/office/drawing/2014/main" id="{12C3D9D3-A549-4C8B-B2B5-E08A7AD0EE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9250" y="1989138"/>
            <a:ext cx="4333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latin typeface="Arial" panose="020B0604020202020204" pitchFamily="34" charset="0"/>
                <a:ea typeface="굴림" panose="020B0600000101010101" pitchFamily="50" charset="-127"/>
              </a:rPr>
              <a:t>Add</a:t>
            </a:r>
          </a:p>
        </p:txBody>
      </p:sp>
      <p:sp>
        <p:nvSpPr>
          <p:cNvPr id="10329" name="Text Box 197">
            <a:extLst>
              <a:ext uri="{FF2B5EF4-FFF2-40B4-BE49-F238E27FC236}">
                <a16:creationId xmlns:a16="http://schemas.microsoft.com/office/drawing/2014/main" id="{7EDA0165-584C-44A4-9149-4458315755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2276475"/>
            <a:ext cx="4333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latin typeface="Arial" panose="020B0604020202020204" pitchFamily="34" charset="0"/>
                <a:ea typeface="굴림" panose="020B0600000101010101" pitchFamily="50" charset="-127"/>
              </a:rPr>
              <a:t>Add</a:t>
            </a:r>
          </a:p>
        </p:txBody>
      </p:sp>
      <p:sp>
        <p:nvSpPr>
          <p:cNvPr id="10330" name="Text Box 198">
            <a:extLst>
              <a:ext uri="{FF2B5EF4-FFF2-40B4-BE49-F238E27FC236}">
                <a16:creationId xmlns:a16="http://schemas.microsoft.com/office/drawing/2014/main" id="{862D8C70-6D28-4A14-96DC-1264F8D8F7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2205038"/>
            <a:ext cx="4333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ALU</a:t>
            </a:r>
          </a:p>
        </p:txBody>
      </p:sp>
      <p:sp>
        <p:nvSpPr>
          <p:cNvPr id="10331" name="Text Box 199">
            <a:extLst>
              <a:ext uri="{FF2B5EF4-FFF2-40B4-BE49-F238E27FC236}">
                <a16:creationId xmlns:a16="http://schemas.microsoft.com/office/drawing/2014/main" id="{EE32D655-F549-4E9C-BAEB-270196C53B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2349500"/>
            <a:ext cx="504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result</a:t>
            </a:r>
          </a:p>
        </p:txBody>
      </p:sp>
      <p:sp>
        <p:nvSpPr>
          <p:cNvPr id="10332" name="Text Box 200">
            <a:extLst>
              <a:ext uri="{FF2B5EF4-FFF2-40B4-BE49-F238E27FC236}">
                <a16:creationId xmlns:a16="http://schemas.microsoft.com/office/drawing/2014/main" id="{04881FE8-8328-410B-9C23-D5DA4DC33A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2924175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Read register 1</a:t>
            </a:r>
          </a:p>
        </p:txBody>
      </p:sp>
      <p:sp>
        <p:nvSpPr>
          <p:cNvPr id="10333" name="Text Box 201">
            <a:extLst>
              <a:ext uri="{FF2B5EF4-FFF2-40B4-BE49-F238E27FC236}">
                <a16:creationId xmlns:a16="http://schemas.microsoft.com/office/drawing/2014/main" id="{E1F51520-A3A3-4A92-B4A3-BF5EE9ECAA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3213100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Read register 2</a:t>
            </a:r>
          </a:p>
        </p:txBody>
      </p:sp>
      <p:sp>
        <p:nvSpPr>
          <p:cNvPr id="10334" name="Text Box 202">
            <a:extLst>
              <a:ext uri="{FF2B5EF4-FFF2-40B4-BE49-F238E27FC236}">
                <a16:creationId xmlns:a16="http://schemas.microsoft.com/office/drawing/2014/main" id="{954C38D2-4957-4863-88CF-1D6B9FF4BB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997200"/>
            <a:ext cx="576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 Read data 1</a:t>
            </a:r>
          </a:p>
        </p:txBody>
      </p:sp>
      <p:sp>
        <p:nvSpPr>
          <p:cNvPr id="10335" name="Text Box 203">
            <a:extLst>
              <a:ext uri="{FF2B5EF4-FFF2-40B4-BE49-F238E27FC236}">
                <a16:creationId xmlns:a16="http://schemas.microsoft.com/office/drawing/2014/main" id="{A0D9316D-8335-4576-8DD4-2A437A6794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3500438"/>
            <a:ext cx="576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 Read data 2</a:t>
            </a:r>
          </a:p>
        </p:txBody>
      </p:sp>
      <p:sp>
        <p:nvSpPr>
          <p:cNvPr id="10336" name="Text Box 204">
            <a:extLst>
              <a:ext uri="{FF2B5EF4-FFF2-40B4-BE49-F238E27FC236}">
                <a16:creationId xmlns:a16="http://schemas.microsoft.com/office/drawing/2014/main" id="{6C79DC35-341A-4AFF-A5BE-371950805D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3933825"/>
            <a:ext cx="86518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latin typeface="Arial" panose="020B0604020202020204" pitchFamily="34" charset="0"/>
                <a:ea typeface="굴림" panose="020B0600000101010101" pitchFamily="50" charset="-127"/>
              </a:rPr>
              <a:t> Registers</a:t>
            </a:r>
          </a:p>
        </p:txBody>
      </p:sp>
      <p:sp>
        <p:nvSpPr>
          <p:cNvPr id="10337" name="Text Box 206">
            <a:extLst>
              <a:ext uri="{FF2B5EF4-FFF2-40B4-BE49-F238E27FC236}">
                <a16:creationId xmlns:a16="http://schemas.microsoft.com/office/drawing/2014/main" id="{9D546574-F2E4-4E62-93FF-B055876F7E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00563" y="4437063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 </a:t>
            </a:r>
            <a:r>
              <a:rPr lang="en-US" altLang="ko-KR" sz="1000" b="1">
                <a:latin typeface="Arial" panose="020B0604020202020204" pitchFamily="34" charset="0"/>
                <a:ea typeface="굴림" panose="020B0600000101010101" pitchFamily="50" charset="-127"/>
              </a:rPr>
              <a:t>Sign extend</a:t>
            </a:r>
          </a:p>
        </p:txBody>
      </p:sp>
      <p:sp>
        <p:nvSpPr>
          <p:cNvPr id="10338" name="Text Box 207">
            <a:extLst>
              <a:ext uri="{FF2B5EF4-FFF2-40B4-BE49-F238E27FC236}">
                <a16:creationId xmlns:a16="http://schemas.microsoft.com/office/drawing/2014/main" id="{E56B3559-8DFC-4FCB-84A6-59431CC7DF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4581525"/>
            <a:ext cx="576262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solidFill>
                  <a:srgbClr val="FF9933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  </a:t>
            </a:r>
            <a:r>
              <a:rPr lang="en-US" altLang="ko-KR" sz="1000">
                <a:solidFill>
                  <a:srgbClr val="FF9933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ALU control</a:t>
            </a:r>
          </a:p>
        </p:txBody>
      </p:sp>
      <p:sp>
        <p:nvSpPr>
          <p:cNvPr id="10339" name="Text Box 208">
            <a:extLst>
              <a:ext uri="{FF2B5EF4-FFF2-40B4-BE49-F238E27FC236}">
                <a16:creationId xmlns:a16="http://schemas.microsoft.com/office/drawing/2014/main" id="{1ED671CE-CA93-4AD1-8833-D11CA42CDF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5013325"/>
            <a:ext cx="12239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Instruction [5-0]</a:t>
            </a:r>
          </a:p>
        </p:txBody>
      </p:sp>
      <p:sp>
        <p:nvSpPr>
          <p:cNvPr id="10340" name="Text Box 209">
            <a:extLst>
              <a:ext uri="{FF2B5EF4-FFF2-40B4-BE49-F238E27FC236}">
                <a16:creationId xmlns:a16="http://schemas.microsoft.com/office/drawing/2014/main" id="{06B9D196-DCB2-4137-B861-EC0C0AE590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4888" y="3500438"/>
            <a:ext cx="503237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latin typeface="Arial" panose="020B0604020202020204" pitchFamily="34" charset="0"/>
                <a:ea typeface="굴림" panose="020B0600000101010101" pitchFamily="50" charset="-127"/>
              </a:rPr>
              <a:t>ALU</a:t>
            </a:r>
          </a:p>
        </p:txBody>
      </p:sp>
      <p:sp>
        <p:nvSpPr>
          <p:cNvPr id="10341" name="Text Box 210">
            <a:extLst>
              <a:ext uri="{FF2B5EF4-FFF2-40B4-BE49-F238E27FC236}">
                <a16:creationId xmlns:a16="http://schemas.microsoft.com/office/drawing/2014/main" id="{5433CA33-21FB-4EA7-8A7B-FD0FB39211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3357563"/>
            <a:ext cx="504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Zero</a:t>
            </a:r>
          </a:p>
        </p:txBody>
      </p:sp>
      <p:sp>
        <p:nvSpPr>
          <p:cNvPr id="10342" name="Text Box 211">
            <a:extLst>
              <a:ext uri="{FF2B5EF4-FFF2-40B4-BE49-F238E27FC236}">
                <a16:creationId xmlns:a16="http://schemas.microsoft.com/office/drawing/2014/main" id="{CCFE646E-18A9-400E-BD10-DE25AAF5A1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3663" y="3500438"/>
            <a:ext cx="4318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ALU</a:t>
            </a:r>
          </a:p>
        </p:txBody>
      </p:sp>
      <p:sp>
        <p:nvSpPr>
          <p:cNvPr id="10343" name="Text Box 212">
            <a:extLst>
              <a:ext uri="{FF2B5EF4-FFF2-40B4-BE49-F238E27FC236}">
                <a16:creationId xmlns:a16="http://schemas.microsoft.com/office/drawing/2014/main" id="{9457CF74-6882-48F7-AE9F-237CEC511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2225" y="3573463"/>
            <a:ext cx="5048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result</a:t>
            </a:r>
          </a:p>
        </p:txBody>
      </p:sp>
      <p:sp>
        <p:nvSpPr>
          <p:cNvPr id="10344" name="Text Box 213">
            <a:extLst>
              <a:ext uri="{FF2B5EF4-FFF2-40B4-BE49-F238E27FC236}">
                <a16:creationId xmlns:a16="http://schemas.microsoft.com/office/drawing/2014/main" id="{315FFCF0-CAF1-49CF-BB8C-4ABA80565D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3573463"/>
            <a:ext cx="649288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Address</a:t>
            </a:r>
          </a:p>
        </p:txBody>
      </p:sp>
      <p:sp>
        <p:nvSpPr>
          <p:cNvPr id="10345" name="Text Box 214">
            <a:extLst>
              <a:ext uri="{FF2B5EF4-FFF2-40B4-BE49-F238E27FC236}">
                <a16:creationId xmlns:a16="http://schemas.microsoft.com/office/drawing/2014/main" id="{AACAB7DE-8693-41F7-A354-B9A519E038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4149725"/>
            <a:ext cx="576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Write data</a:t>
            </a:r>
            <a:endParaRPr lang="ko-KR" altLang="en-US" sz="1000">
              <a:latin typeface="Arial" panose="020B0604020202020204" pitchFamily="34" charset="0"/>
              <a:ea typeface="굴림" panose="020B0600000101010101" pitchFamily="50" charset="-127"/>
            </a:endParaRPr>
          </a:p>
        </p:txBody>
      </p:sp>
      <p:sp>
        <p:nvSpPr>
          <p:cNvPr id="10346" name="Text Box 215">
            <a:extLst>
              <a:ext uri="{FF2B5EF4-FFF2-40B4-BE49-F238E27FC236}">
                <a16:creationId xmlns:a16="http://schemas.microsoft.com/office/drawing/2014/main" id="{17CEF113-976A-40D5-95C5-C3F6EFF8F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7625" y="3573463"/>
            <a:ext cx="576263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Read    data</a:t>
            </a:r>
          </a:p>
        </p:txBody>
      </p:sp>
      <p:sp>
        <p:nvSpPr>
          <p:cNvPr id="10347" name="Text Box 216">
            <a:extLst>
              <a:ext uri="{FF2B5EF4-FFF2-40B4-BE49-F238E27FC236}">
                <a16:creationId xmlns:a16="http://schemas.microsoft.com/office/drawing/2014/main" id="{29C358B4-641A-4142-BB59-9A2960B215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4076700"/>
            <a:ext cx="7207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latin typeface="Arial" panose="020B0604020202020204" pitchFamily="34" charset="0"/>
                <a:ea typeface="굴림" panose="020B0600000101010101" pitchFamily="50" charset="-127"/>
              </a:rPr>
              <a:t>   Data memory</a:t>
            </a:r>
          </a:p>
        </p:txBody>
      </p:sp>
      <p:sp>
        <p:nvSpPr>
          <p:cNvPr id="10348" name="AutoShape 224">
            <a:extLst>
              <a:ext uri="{FF2B5EF4-FFF2-40B4-BE49-F238E27FC236}">
                <a16:creationId xmlns:a16="http://schemas.microsoft.com/office/drawing/2014/main" id="{40CC31CE-27B8-4075-BAB6-D033AEA2463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240087" y="3752851"/>
            <a:ext cx="720725" cy="215900"/>
          </a:xfrm>
          <a:prstGeom prst="flowChartTerminator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20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10349" name="Text Box 228">
            <a:extLst>
              <a:ext uri="{FF2B5EF4-FFF2-40B4-BE49-F238E27FC236}">
                <a16:creationId xmlns:a16="http://schemas.microsoft.com/office/drawing/2014/main" id="{E54288B5-2A8C-4298-BF26-ED1BC3B2FA9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2500" y="3500438"/>
            <a:ext cx="2159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900">
                <a:latin typeface="Arial" panose="020B0604020202020204" pitchFamily="34" charset="0"/>
                <a:ea typeface="굴림" panose="020B0600000101010101" pitchFamily="50" charset="-127"/>
              </a:rPr>
              <a:t>0</a:t>
            </a:r>
            <a:r>
              <a:rPr lang="en-US" altLang="ko-KR" sz="900" b="1">
                <a:latin typeface="Arial" panose="020B0604020202020204" pitchFamily="34" charset="0"/>
                <a:ea typeface="굴림" panose="020B0600000101010101" pitchFamily="50" charset="-127"/>
              </a:rPr>
              <a:t>MUX</a:t>
            </a:r>
            <a:r>
              <a:rPr lang="en-US" altLang="ko-KR" sz="900">
                <a:latin typeface="Arial" panose="020B0604020202020204" pitchFamily="34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0350" name="AutoShape 229">
            <a:extLst>
              <a:ext uri="{FF2B5EF4-FFF2-40B4-BE49-F238E27FC236}">
                <a16:creationId xmlns:a16="http://schemas.microsoft.com/office/drawing/2014/main" id="{777D9C78-9E4F-4EF3-AA2C-DD559CF1A39D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5327650" y="3825876"/>
            <a:ext cx="720725" cy="215900"/>
          </a:xfrm>
          <a:prstGeom prst="flowChartTerminator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20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10351" name="AutoShape 230">
            <a:extLst>
              <a:ext uri="{FF2B5EF4-FFF2-40B4-BE49-F238E27FC236}">
                <a16:creationId xmlns:a16="http://schemas.microsoft.com/office/drawing/2014/main" id="{D93AD9C7-8868-4ECB-8D57-8C02383AB53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135937" y="3897313"/>
            <a:ext cx="720725" cy="215900"/>
          </a:xfrm>
          <a:prstGeom prst="flowChartTerminator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20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10352" name="AutoShape 231">
            <a:extLst>
              <a:ext uri="{FF2B5EF4-FFF2-40B4-BE49-F238E27FC236}">
                <a16:creationId xmlns:a16="http://schemas.microsoft.com/office/drawing/2014/main" id="{D8E62393-4ED7-4490-A3B9-3C82D74149A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983412" y="2025651"/>
            <a:ext cx="720725" cy="215900"/>
          </a:xfrm>
          <a:prstGeom prst="flowChartTerminator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0"/>
              </a:spcBef>
              <a:buFontTx/>
              <a:buNone/>
            </a:pPr>
            <a:endParaRPr lang="ko-KR" altLang="en-US" sz="2000">
              <a:latin typeface="Tahoma" panose="020B0604030504040204" pitchFamily="34" charset="0"/>
              <a:ea typeface="굴림" panose="020B0600000101010101" pitchFamily="50" charset="-127"/>
            </a:endParaRPr>
          </a:p>
        </p:txBody>
      </p:sp>
      <p:sp>
        <p:nvSpPr>
          <p:cNvPr id="10353" name="Text Box 232">
            <a:extLst>
              <a:ext uri="{FF2B5EF4-FFF2-40B4-BE49-F238E27FC236}">
                <a16:creationId xmlns:a16="http://schemas.microsoft.com/office/drawing/2014/main" id="{308C36BD-E7C6-4B22-85CE-71661D9EC5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3573463"/>
            <a:ext cx="2159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900">
                <a:latin typeface="Arial" panose="020B0604020202020204" pitchFamily="34" charset="0"/>
                <a:ea typeface="굴림" panose="020B0600000101010101" pitchFamily="50" charset="-127"/>
              </a:rPr>
              <a:t>0</a:t>
            </a:r>
            <a:r>
              <a:rPr lang="en-US" altLang="ko-KR" sz="900" b="1">
                <a:latin typeface="Arial" panose="020B0604020202020204" pitchFamily="34" charset="0"/>
                <a:ea typeface="굴림" panose="020B0600000101010101" pitchFamily="50" charset="-127"/>
              </a:rPr>
              <a:t>MUX</a:t>
            </a:r>
            <a:r>
              <a:rPr lang="en-US" altLang="ko-KR" sz="900">
                <a:latin typeface="Arial" panose="020B0604020202020204" pitchFamily="34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0354" name="Text Box 233">
            <a:extLst>
              <a:ext uri="{FF2B5EF4-FFF2-40B4-BE49-F238E27FC236}">
                <a16:creationId xmlns:a16="http://schemas.microsoft.com/office/drawing/2014/main" id="{712DE03A-8155-4624-B9E3-EB5593A146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8350" y="3644900"/>
            <a:ext cx="2159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900">
                <a:latin typeface="Arial" panose="020B0604020202020204" pitchFamily="34" charset="0"/>
                <a:ea typeface="굴림" panose="020B0600000101010101" pitchFamily="50" charset="-127"/>
              </a:rPr>
              <a:t>1</a:t>
            </a:r>
            <a:r>
              <a:rPr lang="en-US" altLang="ko-KR" sz="900" b="1">
                <a:latin typeface="Arial" panose="020B0604020202020204" pitchFamily="34" charset="0"/>
                <a:ea typeface="굴림" panose="020B0600000101010101" pitchFamily="50" charset="-127"/>
              </a:rPr>
              <a:t>MUX</a:t>
            </a:r>
            <a:r>
              <a:rPr lang="en-US" altLang="ko-KR" sz="900">
                <a:latin typeface="Arial" panose="020B0604020202020204" pitchFamily="34" charset="0"/>
                <a:ea typeface="굴림" panose="020B0600000101010101" pitchFamily="50" charset="-127"/>
              </a:rPr>
              <a:t>0</a:t>
            </a:r>
          </a:p>
        </p:txBody>
      </p:sp>
      <p:sp>
        <p:nvSpPr>
          <p:cNvPr id="10355" name="Text Box 234">
            <a:extLst>
              <a:ext uri="{FF2B5EF4-FFF2-40B4-BE49-F238E27FC236}">
                <a16:creationId xmlns:a16="http://schemas.microsoft.com/office/drawing/2014/main" id="{9A0EA957-966B-4D46-B9F4-78789F4965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1773238"/>
            <a:ext cx="215900" cy="77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900">
                <a:latin typeface="Arial" panose="020B0604020202020204" pitchFamily="34" charset="0"/>
                <a:ea typeface="굴림" panose="020B0600000101010101" pitchFamily="50" charset="-127"/>
              </a:rPr>
              <a:t>0</a:t>
            </a:r>
            <a:r>
              <a:rPr lang="en-US" altLang="ko-KR" sz="900" b="1">
                <a:latin typeface="Arial" panose="020B0604020202020204" pitchFamily="34" charset="0"/>
                <a:ea typeface="굴림" panose="020B0600000101010101" pitchFamily="50" charset="-127"/>
              </a:rPr>
              <a:t>MUX</a:t>
            </a:r>
            <a:r>
              <a:rPr lang="en-US" altLang="ko-KR" sz="900">
                <a:latin typeface="Arial" panose="020B0604020202020204" pitchFamily="34" charset="0"/>
                <a:ea typeface="굴림" panose="020B0600000101010101" pitchFamily="50" charset="-127"/>
              </a:rPr>
              <a:t>1</a:t>
            </a:r>
          </a:p>
        </p:txBody>
      </p:sp>
      <p:sp>
        <p:nvSpPr>
          <p:cNvPr id="10356" name="Line 235">
            <a:extLst>
              <a:ext uri="{FF2B5EF4-FFF2-40B4-BE49-F238E27FC236}">
                <a16:creationId xmlns:a16="http://schemas.microsoft.com/office/drawing/2014/main" id="{E5B25A58-7F29-465D-8639-EA54430C8A4D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8400" y="3789363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57" name="Line 236">
            <a:extLst>
              <a:ext uri="{FF2B5EF4-FFF2-40B4-BE49-F238E27FC236}">
                <a16:creationId xmlns:a16="http://schemas.microsoft.com/office/drawing/2014/main" id="{3A9EEE18-5BD2-4AA1-8563-DEB48B7B172B}"/>
              </a:ext>
            </a:extLst>
          </p:cNvPr>
          <p:cNvSpPr>
            <a:spLocks noChangeShapeType="1"/>
          </p:cNvSpPr>
          <p:nvPr/>
        </p:nvSpPr>
        <p:spPr bwMode="auto">
          <a:xfrm>
            <a:off x="4284663" y="4581525"/>
            <a:ext cx="142875" cy="142875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58" name="Line 237">
            <a:extLst>
              <a:ext uri="{FF2B5EF4-FFF2-40B4-BE49-F238E27FC236}">
                <a16:creationId xmlns:a16="http://schemas.microsoft.com/office/drawing/2014/main" id="{5369ABC7-C3EE-40D2-9B8B-689912DEEE1A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2863" y="4562475"/>
            <a:ext cx="142875" cy="142875"/>
          </a:xfrm>
          <a:prstGeom prst="line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59" name="Text Box 238">
            <a:extLst>
              <a:ext uri="{FF2B5EF4-FFF2-40B4-BE49-F238E27FC236}">
                <a16:creationId xmlns:a16="http://schemas.microsoft.com/office/drawing/2014/main" id="{FD561647-2099-45E7-94C2-9D7A2F1423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4365625"/>
            <a:ext cx="3587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16</a:t>
            </a:r>
          </a:p>
        </p:txBody>
      </p:sp>
      <p:sp>
        <p:nvSpPr>
          <p:cNvPr id="10360" name="Text Box 239">
            <a:extLst>
              <a:ext uri="{FF2B5EF4-FFF2-40B4-BE49-F238E27FC236}">
                <a16:creationId xmlns:a16="http://schemas.microsoft.com/office/drawing/2014/main" id="{43C0B2C4-684A-4CBE-ABBC-71A9A00F99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4365625"/>
            <a:ext cx="35877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32</a:t>
            </a:r>
          </a:p>
        </p:txBody>
      </p:sp>
      <p:sp>
        <p:nvSpPr>
          <p:cNvPr id="10361" name="Line 242">
            <a:extLst>
              <a:ext uri="{FF2B5EF4-FFF2-40B4-BE49-F238E27FC236}">
                <a16:creationId xmlns:a16="http://schemas.microsoft.com/office/drawing/2014/main" id="{F0727620-9A8B-49B4-8F36-F3D1127EEEC6}"/>
              </a:ext>
            </a:extLst>
          </p:cNvPr>
          <p:cNvSpPr>
            <a:spLocks noChangeShapeType="1"/>
          </p:cNvSpPr>
          <p:nvPr/>
        </p:nvSpPr>
        <p:spPr bwMode="auto">
          <a:xfrm>
            <a:off x="5795963" y="3933825"/>
            <a:ext cx="215900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62" name="Line 245">
            <a:extLst>
              <a:ext uri="{FF2B5EF4-FFF2-40B4-BE49-F238E27FC236}">
                <a16:creationId xmlns:a16="http://schemas.microsoft.com/office/drawing/2014/main" id="{C89207A1-228E-4D56-853B-969AAB4CBF5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2725" y="4149725"/>
            <a:ext cx="287338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 type="oval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63" name="Line 246">
            <a:extLst>
              <a:ext uri="{FF2B5EF4-FFF2-40B4-BE49-F238E27FC236}">
                <a16:creationId xmlns:a16="http://schemas.microsoft.com/office/drawing/2014/main" id="{2500F4A7-843E-4660-A3C0-D0AA8C272D23}"/>
              </a:ext>
            </a:extLst>
          </p:cNvPr>
          <p:cNvSpPr>
            <a:spLocks noChangeShapeType="1"/>
          </p:cNvSpPr>
          <p:nvPr/>
        </p:nvSpPr>
        <p:spPr bwMode="auto">
          <a:xfrm>
            <a:off x="8243888" y="4221163"/>
            <a:ext cx="144462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64" name="Line 247">
            <a:extLst>
              <a:ext uri="{FF2B5EF4-FFF2-40B4-BE49-F238E27FC236}">
                <a16:creationId xmlns:a16="http://schemas.microsoft.com/office/drawing/2014/main" id="{2BACD807-AE13-460E-B5DE-8F55F2501E8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8604250" y="4005263"/>
            <a:ext cx="71438" cy="0"/>
          </a:xfrm>
          <a:prstGeom prst="line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65" name="Line 251">
            <a:extLst>
              <a:ext uri="{FF2B5EF4-FFF2-40B4-BE49-F238E27FC236}">
                <a16:creationId xmlns:a16="http://schemas.microsoft.com/office/drawing/2014/main" id="{EE1B976B-67AD-4B6C-B20D-7B1FA4EBC80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4221163"/>
            <a:ext cx="0" cy="71437"/>
          </a:xfrm>
          <a:prstGeom prst="line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66" name="Line 254">
            <a:extLst>
              <a:ext uri="{FF2B5EF4-FFF2-40B4-BE49-F238E27FC236}">
                <a16:creationId xmlns:a16="http://schemas.microsoft.com/office/drawing/2014/main" id="{335B519E-225B-45D8-8528-BDF430B3FD79}"/>
              </a:ext>
            </a:extLst>
          </p:cNvPr>
          <p:cNvSpPr>
            <a:spLocks noChangeShapeType="1"/>
          </p:cNvSpPr>
          <p:nvPr/>
        </p:nvSpPr>
        <p:spPr bwMode="auto">
          <a:xfrm>
            <a:off x="3635375" y="4219575"/>
            <a:ext cx="0" cy="146050"/>
          </a:xfrm>
          <a:prstGeom prst="line">
            <a:avLst/>
          </a:prstGeom>
          <a:noFill/>
          <a:ln w="9525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67" name="Line 256">
            <a:extLst>
              <a:ext uri="{FF2B5EF4-FFF2-40B4-BE49-F238E27FC236}">
                <a16:creationId xmlns:a16="http://schemas.microsoft.com/office/drawing/2014/main" id="{EA834827-CD87-4365-8CA7-17BE8AC2A2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867400" y="5157788"/>
            <a:ext cx="0" cy="146050"/>
          </a:xfrm>
          <a:prstGeom prst="line">
            <a:avLst/>
          </a:prstGeom>
          <a:noFill/>
          <a:ln w="9525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68" name="Line 257">
            <a:extLst>
              <a:ext uri="{FF2B5EF4-FFF2-40B4-BE49-F238E27FC236}">
                <a16:creationId xmlns:a16="http://schemas.microsoft.com/office/drawing/2014/main" id="{34C96B18-98DB-44BF-A833-1571A817D40B}"/>
              </a:ext>
            </a:extLst>
          </p:cNvPr>
          <p:cNvSpPr>
            <a:spLocks noChangeShapeType="1"/>
          </p:cNvSpPr>
          <p:nvPr/>
        </p:nvSpPr>
        <p:spPr bwMode="auto">
          <a:xfrm>
            <a:off x="5651500" y="3429000"/>
            <a:ext cx="0" cy="142875"/>
          </a:xfrm>
          <a:prstGeom prst="line">
            <a:avLst/>
          </a:prstGeom>
          <a:noFill/>
          <a:ln w="9525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69" name="Line 258">
            <a:extLst>
              <a:ext uri="{FF2B5EF4-FFF2-40B4-BE49-F238E27FC236}">
                <a16:creationId xmlns:a16="http://schemas.microsoft.com/office/drawing/2014/main" id="{64E8685E-98F3-446A-A995-F5E427EEE468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6188" y="3214688"/>
            <a:ext cx="0" cy="142875"/>
          </a:xfrm>
          <a:prstGeom prst="line">
            <a:avLst/>
          </a:prstGeom>
          <a:noFill/>
          <a:ln w="12700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70" name="Line 259">
            <a:extLst>
              <a:ext uri="{FF2B5EF4-FFF2-40B4-BE49-F238E27FC236}">
                <a16:creationId xmlns:a16="http://schemas.microsoft.com/office/drawing/2014/main" id="{7E78AADD-2FA9-45ED-A039-17A61A9422D0}"/>
              </a:ext>
            </a:extLst>
          </p:cNvPr>
          <p:cNvSpPr>
            <a:spLocks noChangeShapeType="1"/>
          </p:cNvSpPr>
          <p:nvPr/>
        </p:nvSpPr>
        <p:spPr bwMode="auto">
          <a:xfrm>
            <a:off x="7596188" y="4508500"/>
            <a:ext cx="0" cy="215900"/>
          </a:xfrm>
          <a:prstGeom prst="line">
            <a:avLst/>
          </a:prstGeom>
          <a:noFill/>
          <a:ln w="9525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71" name="Line 260">
            <a:extLst>
              <a:ext uri="{FF2B5EF4-FFF2-40B4-BE49-F238E27FC236}">
                <a16:creationId xmlns:a16="http://schemas.microsoft.com/office/drawing/2014/main" id="{8A5B0AD9-F074-40B0-9E30-A92888DD735C}"/>
              </a:ext>
            </a:extLst>
          </p:cNvPr>
          <p:cNvSpPr>
            <a:spLocks noChangeShapeType="1"/>
          </p:cNvSpPr>
          <p:nvPr/>
        </p:nvSpPr>
        <p:spPr bwMode="auto">
          <a:xfrm>
            <a:off x="8459788" y="3500438"/>
            <a:ext cx="0" cy="146050"/>
          </a:xfrm>
          <a:prstGeom prst="line">
            <a:avLst/>
          </a:prstGeom>
          <a:noFill/>
          <a:ln w="9525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72" name="Line 261">
            <a:extLst>
              <a:ext uri="{FF2B5EF4-FFF2-40B4-BE49-F238E27FC236}">
                <a16:creationId xmlns:a16="http://schemas.microsoft.com/office/drawing/2014/main" id="{4943FF8C-EBC8-4C96-8A9C-F62055122AB6}"/>
              </a:ext>
            </a:extLst>
          </p:cNvPr>
          <p:cNvSpPr>
            <a:spLocks noChangeShapeType="1"/>
          </p:cNvSpPr>
          <p:nvPr/>
        </p:nvSpPr>
        <p:spPr bwMode="auto">
          <a:xfrm>
            <a:off x="7308850" y="1628775"/>
            <a:ext cx="0" cy="142875"/>
          </a:xfrm>
          <a:prstGeom prst="line">
            <a:avLst/>
          </a:prstGeom>
          <a:noFill/>
          <a:ln w="9525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73" name="Line 262">
            <a:extLst>
              <a:ext uri="{FF2B5EF4-FFF2-40B4-BE49-F238E27FC236}">
                <a16:creationId xmlns:a16="http://schemas.microsoft.com/office/drawing/2014/main" id="{6CC9C9A6-AB19-4399-A351-DD742DA96F17}"/>
              </a:ext>
            </a:extLst>
          </p:cNvPr>
          <p:cNvSpPr>
            <a:spLocks noChangeShapeType="1"/>
          </p:cNvSpPr>
          <p:nvPr/>
        </p:nvSpPr>
        <p:spPr bwMode="auto">
          <a:xfrm>
            <a:off x="4500563" y="2708275"/>
            <a:ext cx="0" cy="142875"/>
          </a:xfrm>
          <a:prstGeom prst="line">
            <a:avLst/>
          </a:prstGeom>
          <a:noFill/>
          <a:ln w="9525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74" name="Text Box 264">
            <a:extLst>
              <a:ext uri="{FF2B5EF4-FFF2-40B4-BE49-F238E27FC236}">
                <a16:creationId xmlns:a16="http://schemas.microsoft.com/office/drawing/2014/main" id="{0BBF3880-813B-4F36-BBB4-5CB6D31868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2492375"/>
            <a:ext cx="792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solidFill>
                  <a:srgbClr val="FF9933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RegWrite</a:t>
            </a:r>
          </a:p>
        </p:txBody>
      </p:sp>
      <p:sp>
        <p:nvSpPr>
          <p:cNvPr id="10375" name="Text Box 265">
            <a:extLst>
              <a:ext uri="{FF2B5EF4-FFF2-40B4-BE49-F238E27FC236}">
                <a16:creationId xmlns:a16="http://schemas.microsoft.com/office/drawing/2014/main" id="{4ED9BDBA-12AB-4627-86E1-764F1E7515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388" y="2997200"/>
            <a:ext cx="7921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solidFill>
                  <a:srgbClr val="FF9933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MemWrite</a:t>
            </a:r>
          </a:p>
        </p:txBody>
      </p:sp>
      <p:sp>
        <p:nvSpPr>
          <p:cNvPr id="10376" name="Text Box 266">
            <a:extLst>
              <a:ext uri="{FF2B5EF4-FFF2-40B4-BE49-F238E27FC236}">
                <a16:creationId xmlns:a16="http://schemas.microsoft.com/office/drawing/2014/main" id="{3740A202-D8DE-4507-913E-8926677E9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01013" y="3284538"/>
            <a:ext cx="8636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solidFill>
                  <a:srgbClr val="FF9933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MemtoReg</a:t>
            </a:r>
          </a:p>
        </p:txBody>
      </p:sp>
      <p:sp>
        <p:nvSpPr>
          <p:cNvPr id="10377" name="Text Box 267">
            <a:extLst>
              <a:ext uri="{FF2B5EF4-FFF2-40B4-BE49-F238E27FC236}">
                <a16:creationId xmlns:a16="http://schemas.microsoft.com/office/drawing/2014/main" id="{FCEE3EDE-58E5-475A-835E-38B5FF78EE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235825" y="4652963"/>
            <a:ext cx="792163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solidFill>
                  <a:srgbClr val="FF9933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MemRead</a:t>
            </a:r>
          </a:p>
        </p:txBody>
      </p:sp>
      <p:sp>
        <p:nvSpPr>
          <p:cNvPr id="10378" name="Text Box 268">
            <a:extLst>
              <a:ext uri="{FF2B5EF4-FFF2-40B4-BE49-F238E27FC236}">
                <a16:creationId xmlns:a16="http://schemas.microsoft.com/office/drawing/2014/main" id="{E1263116-B07E-42C8-AE21-DE01C7EDBCA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0063" y="5229225"/>
            <a:ext cx="792162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solidFill>
                  <a:srgbClr val="FF9933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ALUOp</a:t>
            </a:r>
          </a:p>
        </p:txBody>
      </p:sp>
      <p:sp>
        <p:nvSpPr>
          <p:cNvPr id="10379" name="Text Box 269">
            <a:extLst>
              <a:ext uri="{FF2B5EF4-FFF2-40B4-BE49-F238E27FC236}">
                <a16:creationId xmlns:a16="http://schemas.microsoft.com/office/drawing/2014/main" id="{4499CD25-8AE4-4CBA-8634-CEF66602D8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4292600"/>
            <a:ext cx="647700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solidFill>
                  <a:srgbClr val="FF9933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RegDst</a:t>
            </a:r>
          </a:p>
        </p:txBody>
      </p:sp>
      <p:sp>
        <p:nvSpPr>
          <p:cNvPr id="10380" name="Text Box 270">
            <a:extLst>
              <a:ext uri="{FF2B5EF4-FFF2-40B4-BE49-F238E27FC236}">
                <a16:creationId xmlns:a16="http://schemas.microsoft.com/office/drawing/2014/main" id="{8E11419B-4161-4ED7-9FE7-9EF0329033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64163" y="3284538"/>
            <a:ext cx="720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solidFill>
                  <a:srgbClr val="FF9933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ALUSrc</a:t>
            </a:r>
          </a:p>
        </p:txBody>
      </p:sp>
      <p:sp>
        <p:nvSpPr>
          <p:cNvPr id="10381" name="Line 271">
            <a:extLst>
              <a:ext uri="{FF2B5EF4-FFF2-40B4-BE49-F238E27FC236}">
                <a16:creationId xmlns:a16="http://schemas.microsoft.com/office/drawing/2014/main" id="{D864D4C5-01CA-44F5-8605-52C7C8FC8168}"/>
              </a:ext>
            </a:extLst>
          </p:cNvPr>
          <p:cNvSpPr>
            <a:spLocks noChangeShapeType="1"/>
          </p:cNvSpPr>
          <p:nvPr/>
        </p:nvSpPr>
        <p:spPr bwMode="auto">
          <a:xfrm>
            <a:off x="6084888" y="4797425"/>
            <a:ext cx="142875" cy="0"/>
          </a:xfrm>
          <a:prstGeom prst="line">
            <a:avLst/>
          </a:prstGeom>
          <a:noFill/>
          <a:ln w="28575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82" name="Line 272">
            <a:extLst>
              <a:ext uri="{FF2B5EF4-FFF2-40B4-BE49-F238E27FC236}">
                <a16:creationId xmlns:a16="http://schemas.microsoft.com/office/drawing/2014/main" id="{50D31D2F-D9CB-401B-9B07-7992986B322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227763" y="4076700"/>
            <a:ext cx="0" cy="720725"/>
          </a:xfrm>
          <a:prstGeom prst="line">
            <a:avLst/>
          </a:prstGeom>
          <a:noFill/>
          <a:ln w="28575">
            <a:solidFill>
              <a:srgbClr val="FF993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ko-KR" altLang="en-US"/>
          </a:p>
        </p:txBody>
      </p:sp>
      <p:sp>
        <p:nvSpPr>
          <p:cNvPr id="10383" name="Text Box 273">
            <a:extLst>
              <a:ext uri="{FF2B5EF4-FFF2-40B4-BE49-F238E27FC236}">
                <a16:creationId xmlns:a16="http://schemas.microsoft.com/office/drawing/2014/main" id="{F855B090-F0EA-47B1-8755-8332A33633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19925" y="1484313"/>
            <a:ext cx="720725" cy="244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 b="1">
                <a:solidFill>
                  <a:srgbClr val="FF9933"/>
                </a:solidFill>
                <a:latin typeface="Arial" panose="020B0604020202020204" pitchFamily="34" charset="0"/>
                <a:ea typeface="굴림" panose="020B0600000101010101" pitchFamily="50" charset="-127"/>
              </a:rPr>
              <a:t>PCSrc</a:t>
            </a:r>
          </a:p>
        </p:txBody>
      </p:sp>
      <p:sp>
        <p:nvSpPr>
          <p:cNvPr id="10384" name="Text Box 274">
            <a:extLst>
              <a:ext uri="{FF2B5EF4-FFF2-40B4-BE49-F238E27FC236}">
                <a16:creationId xmlns:a16="http://schemas.microsoft.com/office/drawing/2014/main" id="{8632F9FE-F400-4E41-87F6-776B26D61C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3860800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Write data</a:t>
            </a:r>
          </a:p>
        </p:txBody>
      </p:sp>
      <p:sp>
        <p:nvSpPr>
          <p:cNvPr id="10385" name="Text Box 275">
            <a:extLst>
              <a:ext uri="{FF2B5EF4-FFF2-40B4-BE49-F238E27FC236}">
                <a16:creationId xmlns:a16="http://schemas.microsoft.com/office/drawing/2014/main" id="{1AEEF106-0AD9-4AFF-8984-A30B98943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51275" y="3573463"/>
            <a:ext cx="64770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latinLnBrk="0" hangingPunct="1">
              <a:spcBef>
                <a:spcPct val="50000"/>
              </a:spcBef>
              <a:buFontTx/>
              <a:buNone/>
            </a:pPr>
            <a:r>
              <a:rPr lang="en-US" altLang="ko-KR" sz="1000">
                <a:latin typeface="Arial" panose="020B0604020202020204" pitchFamily="34" charset="0"/>
                <a:ea typeface="굴림" panose="020B0600000101010101" pitchFamily="50" charset="-127"/>
              </a:rPr>
              <a:t>Write register</a:t>
            </a: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23858942-C880-4F4A-BE9E-B29EDBF94F91}"/>
              </a:ext>
            </a:extLst>
          </p:cNvPr>
          <p:cNvSpPr/>
          <p:nvPr/>
        </p:nvSpPr>
        <p:spPr>
          <a:xfrm>
            <a:off x="3778250" y="2482850"/>
            <a:ext cx="1439863" cy="1854200"/>
          </a:xfrm>
          <a:prstGeom prst="roundRect">
            <a:avLst/>
          </a:prstGeom>
          <a:noFill/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제목 1">
            <a:extLst>
              <a:ext uri="{FF2B5EF4-FFF2-40B4-BE49-F238E27FC236}">
                <a16:creationId xmlns:a16="http://schemas.microsoft.com/office/drawing/2014/main" id="{5F51F3D5-1149-4E21-B196-1B0202491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r>
              <a:rPr lang="en-US" altLang="ko-KR">
                <a:latin typeface="Arial" panose="020B0604020202020204" pitchFamily="34" charset="0"/>
                <a:cs typeface="Arial" panose="020B0604020202020204" pitchFamily="34" charset="0"/>
              </a:rPr>
              <a:t>Report</a:t>
            </a:r>
            <a:endParaRPr lang="ko-KR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491A19D-557F-4698-8741-CC0F2D017F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32772" name="슬라이드 번호 개체 틀 4">
            <a:extLst>
              <a:ext uri="{FF2B5EF4-FFF2-40B4-BE49-F238E27FC236}">
                <a16:creationId xmlns:a16="http://schemas.microsoft.com/office/drawing/2014/main" id="{1E706DCD-C16E-47D0-96D5-7F1DAAD80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D2AE18F-6AAB-4CDF-B30E-9A929EEA51CC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32773" name="Content Placeholder 2">
            <a:extLst>
              <a:ext uri="{FF2B5EF4-FFF2-40B4-BE49-F238E27FC236}">
                <a16:creationId xmlns:a16="http://schemas.microsoft.com/office/drawing/2014/main" id="{01A2FA50-40E7-4626-82AB-D0EE69E403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4786313"/>
          </a:xfrm>
        </p:spPr>
        <p:txBody>
          <a:bodyPr/>
          <a:lstStyle/>
          <a:p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Write a report</a:t>
            </a:r>
          </a:p>
          <a:p>
            <a:pPr lvl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# of pages doesn’t matter</a:t>
            </a:r>
          </a:p>
          <a:p>
            <a:pPr lvl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The file size should be 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 than 50MB</a:t>
            </a:r>
            <a:endParaRPr lang="en-US" altLang="ko-K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Due : 4 Nov.</a:t>
            </a:r>
            <a:r>
              <a:rPr lang="en-US" altLang="ko-KR" b="1" baseline="300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(Before class begin at 7:00pm)</a:t>
            </a:r>
          </a:p>
          <a:p>
            <a:endParaRPr lang="ko-KR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oup 98">
            <a:extLst>
              <a:ext uri="{FF2B5EF4-FFF2-40B4-BE49-F238E27FC236}">
                <a16:creationId xmlns:a16="http://schemas.microsoft.com/office/drawing/2014/main" id="{C2B1AEDD-6B71-48CA-BB67-31A6829EE420}"/>
              </a:ext>
            </a:extLst>
          </p:cNvPr>
          <p:cNvGrpSpPr>
            <a:grpSpLocks/>
          </p:cNvGrpSpPr>
          <p:nvPr/>
        </p:nvGrpSpPr>
        <p:grpSpPr bwMode="auto">
          <a:xfrm>
            <a:off x="3001963" y="4076700"/>
            <a:ext cx="6035675" cy="2379663"/>
            <a:chOff x="1072" y="2256"/>
            <a:chExt cx="3856" cy="1520"/>
          </a:xfrm>
        </p:grpSpPr>
        <p:sp>
          <p:nvSpPr>
            <p:cNvPr id="11272" name="Rectangle 9">
              <a:extLst>
                <a:ext uri="{FF2B5EF4-FFF2-40B4-BE49-F238E27FC236}">
                  <a16:creationId xmlns:a16="http://schemas.microsoft.com/office/drawing/2014/main" id="{CBCA6E1C-0F19-4341-AB84-183AF80AE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2" y="2732"/>
              <a:ext cx="328" cy="5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50184" name="Rectangle 10">
              <a:extLst>
                <a:ext uri="{FF2B5EF4-FFF2-40B4-BE49-F238E27FC236}">
                  <a16:creationId xmlns:a16="http://schemas.microsoft.com/office/drawing/2014/main" id="{6C081800-8E93-4463-983E-E5F4B5B4FA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784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0185" name="Rectangle 11">
              <a:extLst>
                <a:ext uri="{FF2B5EF4-FFF2-40B4-BE49-F238E27FC236}">
                  <a16:creationId xmlns:a16="http://schemas.microsoft.com/office/drawing/2014/main" id="{8A2748F8-249E-4B5C-B56C-8B12C40A43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84" y="2784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S</a:t>
              </a:r>
            </a:p>
          </p:txBody>
        </p:sp>
        <p:sp>
          <p:nvSpPr>
            <p:cNvPr id="11275" name="Rectangle 12">
              <a:extLst>
                <a:ext uri="{FF2B5EF4-FFF2-40B4-BE49-F238E27FC236}">
                  <a16:creationId xmlns:a16="http://schemas.microsoft.com/office/drawing/2014/main" id="{0FB602D5-A1D0-48D0-BEE0-62EA0B1109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36" y="2732"/>
              <a:ext cx="328" cy="5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50187" name="Rectangle 13">
              <a:extLst>
                <a:ext uri="{FF2B5EF4-FFF2-40B4-BE49-F238E27FC236}">
                  <a16:creationId xmlns:a16="http://schemas.microsoft.com/office/drawing/2014/main" id="{6E9B7EC7-F4EF-462D-8556-24083F9DF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" y="2784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0188" name="Rectangle 14">
              <a:extLst>
                <a:ext uri="{FF2B5EF4-FFF2-40B4-BE49-F238E27FC236}">
                  <a16:creationId xmlns:a16="http://schemas.microsoft.com/office/drawing/2014/main" id="{78A1B12E-E9E1-42D6-AD7B-67B32A0630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" y="2784"/>
              <a:ext cx="157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S</a:t>
              </a:r>
            </a:p>
          </p:txBody>
        </p:sp>
        <p:sp>
          <p:nvSpPr>
            <p:cNvPr id="11278" name="Rectangle 15">
              <a:extLst>
                <a:ext uri="{FF2B5EF4-FFF2-40B4-BE49-F238E27FC236}">
                  <a16:creationId xmlns:a16="http://schemas.microsoft.com/office/drawing/2014/main" id="{F8A90C10-78C0-4872-8D7D-333F0C5961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52" y="2732"/>
              <a:ext cx="328" cy="5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50190" name="Rectangle 16">
              <a:extLst>
                <a:ext uri="{FF2B5EF4-FFF2-40B4-BE49-F238E27FC236}">
                  <a16:creationId xmlns:a16="http://schemas.microsoft.com/office/drawing/2014/main" id="{E6090389-9194-4749-8538-9A3E37490F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5" y="2784"/>
              <a:ext cx="151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0191" name="Rectangle 17">
              <a:extLst>
                <a:ext uri="{FF2B5EF4-FFF2-40B4-BE49-F238E27FC236}">
                  <a16:creationId xmlns:a16="http://schemas.microsoft.com/office/drawing/2014/main" id="{F6BDB384-67A7-4EA1-AD8E-28CFEE2C3F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24" y="2784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S</a:t>
              </a:r>
            </a:p>
          </p:txBody>
        </p:sp>
        <p:sp>
          <p:nvSpPr>
            <p:cNvPr id="11281" name="Line 18">
              <a:extLst>
                <a:ext uri="{FF2B5EF4-FFF2-40B4-BE49-F238E27FC236}">
                  <a16:creationId xmlns:a16="http://schemas.microsoft.com/office/drawing/2014/main" id="{B75BB9A6-533A-4B9E-9758-6A8BFF46A27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932" y="3148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82" name="Line 19">
              <a:extLst>
                <a:ext uri="{FF2B5EF4-FFF2-40B4-BE49-F238E27FC236}">
                  <a16:creationId xmlns:a16="http://schemas.microsoft.com/office/drawing/2014/main" id="{BF97E8F8-F78F-4E26-8D6C-640D00C0F44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972" y="314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194" name="Rectangle 20">
              <a:extLst>
                <a:ext uri="{FF2B5EF4-FFF2-40B4-BE49-F238E27FC236}">
                  <a16:creationId xmlns:a16="http://schemas.microsoft.com/office/drawing/2014/main" id="{8E6CED47-4FA7-431A-8346-8096016282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976"/>
              <a:ext cx="157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0195" name="Rectangle 21">
              <a:extLst>
                <a:ext uri="{FF2B5EF4-FFF2-40B4-BE49-F238E27FC236}">
                  <a16:creationId xmlns:a16="http://schemas.microsoft.com/office/drawing/2014/main" id="{32A75378-94FB-4217-96F4-9A48007AAF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92" y="297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1285" name="Line 22">
              <a:extLst>
                <a:ext uri="{FF2B5EF4-FFF2-40B4-BE49-F238E27FC236}">
                  <a16:creationId xmlns:a16="http://schemas.microsoft.com/office/drawing/2014/main" id="{5E8564FB-A9C0-45D1-84AA-AFEBD5D4DFA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756" y="3148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86" name="Line 23">
              <a:extLst>
                <a:ext uri="{FF2B5EF4-FFF2-40B4-BE49-F238E27FC236}">
                  <a16:creationId xmlns:a16="http://schemas.microsoft.com/office/drawing/2014/main" id="{B1F76652-2015-4C5A-B0C6-10214B09D992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788" y="314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198" name="Rectangle 24">
              <a:extLst>
                <a:ext uri="{FF2B5EF4-FFF2-40B4-BE49-F238E27FC236}">
                  <a16:creationId xmlns:a16="http://schemas.microsoft.com/office/drawing/2014/main" id="{DFB9635B-6E4F-4BCE-A1F3-55197AE15B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8" y="297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0199" name="Rectangle 25">
              <a:extLst>
                <a:ext uri="{FF2B5EF4-FFF2-40B4-BE49-F238E27FC236}">
                  <a16:creationId xmlns:a16="http://schemas.microsoft.com/office/drawing/2014/main" id="{49B221AE-7126-4679-971E-99A6B35906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8" y="2976"/>
              <a:ext cx="157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1289" name="Line 26">
              <a:extLst>
                <a:ext uri="{FF2B5EF4-FFF2-40B4-BE49-F238E27FC236}">
                  <a16:creationId xmlns:a16="http://schemas.microsoft.com/office/drawing/2014/main" id="{C01400A0-5BE8-49DC-A798-A4856D64CEE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572" y="3148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90" name="Line 27">
              <a:extLst>
                <a:ext uri="{FF2B5EF4-FFF2-40B4-BE49-F238E27FC236}">
                  <a16:creationId xmlns:a16="http://schemas.microsoft.com/office/drawing/2014/main" id="{48013A67-5733-4291-B043-32646DCEFB3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612" y="314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202" name="Rectangle 28">
              <a:extLst>
                <a:ext uri="{FF2B5EF4-FFF2-40B4-BE49-F238E27FC236}">
                  <a16:creationId xmlns:a16="http://schemas.microsoft.com/office/drawing/2014/main" id="{F6CE8885-2448-4901-A049-05A5E03C55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5" y="2976"/>
              <a:ext cx="159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0203" name="Rectangle 29">
              <a:extLst>
                <a:ext uri="{FF2B5EF4-FFF2-40B4-BE49-F238E27FC236}">
                  <a16:creationId xmlns:a16="http://schemas.microsoft.com/office/drawing/2014/main" id="{78762F96-97EE-4F7E-B227-55D88F255E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2" y="297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1293" name="Rectangle 30">
              <a:extLst>
                <a:ext uri="{FF2B5EF4-FFF2-40B4-BE49-F238E27FC236}">
                  <a16:creationId xmlns:a16="http://schemas.microsoft.com/office/drawing/2014/main" id="{88A63971-66F7-4CC9-927B-EC883B4E5C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76" y="2732"/>
              <a:ext cx="328" cy="512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1294" name="Line 31">
              <a:extLst>
                <a:ext uri="{FF2B5EF4-FFF2-40B4-BE49-F238E27FC236}">
                  <a16:creationId xmlns:a16="http://schemas.microsoft.com/office/drawing/2014/main" id="{816D51D2-1DA1-423E-9211-13A77966449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396" y="3148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95" name="Line 32">
              <a:extLst>
                <a:ext uri="{FF2B5EF4-FFF2-40B4-BE49-F238E27FC236}">
                  <a16:creationId xmlns:a16="http://schemas.microsoft.com/office/drawing/2014/main" id="{3544229F-4A4C-41E3-90B2-8EC50BA1BC75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428" y="314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207" name="Rectangle 33">
              <a:extLst>
                <a:ext uri="{FF2B5EF4-FFF2-40B4-BE49-F238E27FC236}">
                  <a16:creationId xmlns:a16="http://schemas.microsoft.com/office/drawing/2014/main" id="{6B46B6B4-50F7-41D6-A6CE-AE748777BB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8" y="297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0208" name="Rectangle 34">
              <a:extLst>
                <a:ext uri="{FF2B5EF4-FFF2-40B4-BE49-F238E27FC236}">
                  <a16:creationId xmlns:a16="http://schemas.microsoft.com/office/drawing/2014/main" id="{67D083C3-74C6-466D-A0AB-84C925210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" y="297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1298" name="Line 35">
              <a:extLst>
                <a:ext uri="{FF2B5EF4-FFF2-40B4-BE49-F238E27FC236}">
                  <a16:creationId xmlns:a16="http://schemas.microsoft.com/office/drawing/2014/main" id="{A97314AA-997C-434E-A256-1DEBF5C98A9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32" y="306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299" name="Line 36">
              <a:extLst>
                <a:ext uri="{FF2B5EF4-FFF2-40B4-BE49-F238E27FC236}">
                  <a16:creationId xmlns:a16="http://schemas.microsoft.com/office/drawing/2014/main" id="{75EBE1E5-8FA6-4D05-8AC6-EC2EB5E971A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0" y="306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00" name="Line 37">
              <a:extLst>
                <a:ext uri="{FF2B5EF4-FFF2-40B4-BE49-F238E27FC236}">
                  <a16:creationId xmlns:a16="http://schemas.microsoft.com/office/drawing/2014/main" id="{451D5A13-2349-4FDC-BC83-BDB19E597BC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8" y="306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01" name="Line 38">
              <a:extLst>
                <a:ext uri="{FF2B5EF4-FFF2-40B4-BE49-F238E27FC236}">
                  <a16:creationId xmlns:a16="http://schemas.microsoft.com/office/drawing/2014/main" id="{6B707FF7-0AC7-41D2-B9CE-812860006CF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" y="2436"/>
              <a:ext cx="0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213" name="Rectangle 39">
              <a:extLst>
                <a:ext uri="{FF2B5EF4-FFF2-40B4-BE49-F238E27FC236}">
                  <a16:creationId xmlns:a16="http://schemas.microsoft.com/office/drawing/2014/main" id="{5FBACD44-E331-43A9-B4FF-2925E65E45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0" y="2256"/>
              <a:ext cx="45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OUT1</a:t>
              </a:r>
            </a:p>
          </p:txBody>
        </p:sp>
        <p:sp>
          <p:nvSpPr>
            <p:cNvPr id="11303" name="Line 40">
              <a:extLst>
                <a:ext uri="{FF2B5EF4-FFF2-40B4-BE49-F238E27FC236}">
                  <a16:creationId xmlns:a16="http://schemas.microsoft.com/office/drawing/2014/main" id="{DD6EC4F0-23BF-4C0D-93DD-D303B434D66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4" y="306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04" name="Line 41">
              <a:extLst>
                <a:ext uri="{FF2B5EF4-FFF2-40B4-BE49-F238E27FC236}">
                  <a16:creationId xmlns:a16="http://schemas.microsoft.com/office/drawing/2014/main" id="{C6C57E71-EF1C-49C4-B5B2-958D5105924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72" y="306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05" name="Line 42">
              <a:extLst>
                <a:ext uri="{FF2B5EF4-FFF2-40B4-BE49-F238E27FC236}">
                  <a16:creationId xmlns:a16="http://schemas.microsoft.com/office/drawing/2014/main" id="{9F22F104-F78A-4A2B-8F92-7F7E9D6725A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40" y="2436"/>
              <a:ext cx="0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217" name="Rectangle 43">
              <a:extLst>
                <a:ext uri="{FF2B5EF4-FFF2-40B4-BE49-F238E27FC236}">
                  <a16:creationId xmlns:a16="http://schemas.microsoft.com/office/drawing/2014/main" id="{E4A85640-20D8-4291-9B70-F5D36F799F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4" y="2256"/>
              <a:ext cx="44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ts val="1677"/>
                </a:lnSpc>
                <a:defRPr/>
              </a:pPr>
              <a:r>
                <a:rPr lang="en-US" altLang="ko-KR" sz="1578" dirty="0">
                  <a:solidFill>
                    <a:srgbClr val="000000"/>
                  </a:solidFill>
                  <a:latin typeface="Tahoma" panose="020B0604030504040204" pitchFamily="34" charset="0"/>
                </a:rPr>
                <a:t>OUT2</a:t>
              </a:r>
            </a:p>
          </p:txBody>
        </p:sp>
        <p:sp>
          <p:nvSpPr>
            <p:cNvPr id="11307" name="Line 44">
              <a:extLst>
                <a:ext uri="{FF2B5EF4-FFF2-40B4-BE49-F238E27FC236}">
                  <a16:creationId xmlns:a16="http://schemas.microsoft.com/office/drawing/2014/main" id="{9CA00AEC-6997-492C-9166-68DCBA18046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8" y="306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08" name="Line 45">
              <a:extLst>
                <a:ext uri="{FF2B5EF4-FFF2-40B4-BE49-F238E27FC236}">
                  <a16:creationId xmlns:a16="http://schemas.microsoft.com/office/drawing/2014/main" id="{62BB42E8-9AFB-4CA9-947D-968F04D22DE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0" y="306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09" name="Line 46">
              <a:extLst>
                <a:ext uri="{FF2B5EF4-FFF2-40B4-BE49-F238E27FC236}">
                  <a16:creationId xmlns:a16="http://schemas.microsoft.com/office/drawing/2014/main" id="{73AA9A4C-B1CB-43CF-A097-6560C0970B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6" y="2436"/>
              <a:ext cx="0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221" name="Rectangle 47">
              <a:extLst>
                <a:ext uri="{FF2B5EF4-FFF2-40B4-BE49-F238E27FC236}">
                  <a16:creationId xmlns:a16="http://schemas.microsoft.com/office/drawing/2014/main" id="{81153A7F-7755-4A15-A506-4811375118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40" y="2256"/>
              <a:ext cx="44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OUT3</a:t>
              </a:r>
            </a:p>
          </p:txBody>
        </p:sp>
        <p:sp>
          <p:nvSpPr>
            <p:cNvPr id="11311" name="Line 48">
              <a:extLst>
                <a:ext uri="{FF2B5EF4-FFF2-40B4-BE49-F238E27FC236}">
                  <a16:creationId xmlns:a16="http://schemas.microsoft.com/office/drawing/2014/main" id="{D5E0C45B-0DA3-439F-8B07-F9291EA1900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4" y="306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12" name="Line 49">
              <a:extLst>
                <a:ext uri="{FF2B5EF4-FFF2-40B4-BE49-F238E27FC236}">
                  <a16:creationId xmlns:a16="http://schemas.microsoft.com/office/drawing/2014/main" id="{9AE36EF0-C203-4BC5-A42D-FC6410A3AFD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80" y="2436"/>
              <a:ext cx="0" cy="624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224" name="Rectangle 50">
              <a:extLst>
                <a:ext uri="{FF2B5EF4-FFF2-40B4-BE49-F238E27FC236}">
                  <a16:creationId xmlns:a16="http://schemas.microsoft.com/office/drawing/2014/main" id="{350AEA3D-C340-4A3F-9A81-6B48AB9F8E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3" y="2256"/>
              <a:ext cx="465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OUT4</a:t>
              </a:r>
            </a:p>
          </p:txBody>
        </p:sp>
        <p:sp>
          <p:nvSpPr>
            <p:cNvPr id="11314" name="Line 51">
              <a:extLst>
                <a:ext uri="{FF2B5EF4-FFF2-40B4-BE49-F238E27FC236}">
                  <a16:creationId xmlns:a16="http://schemas.microsoft.com/office/drawing/2014/main" id="{F4C7C308-FDBE-43E6-803B-28E41D7AD38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6" y="324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15" name="Rectangle 52">
              <a:extLst>
                <a:ext uri="{FF2B5EF4-FFF2-40B4-BE49-F238E27FC236}">
                  <a16:creationId xmlns:a16="http://schemas.microsoft.com/office/drawing/2014/main" id="{6C6E0383-6813-484D-B4CE-9CD7757862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68" y="3320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1316" name="Line 53">
              <a:extLst>
                <a:ext uri="{FF2B5EF4-FFF2-40B4-BE49-F238E27FC236}">
                  <a16:creationId xmlns:a16="http://schemas.microsoft.com/office/drawing/2014/main" id="{ABAB7B3D-D915-427F-88E1-5713031D41D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2" y="324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17" name="Rectangle 54">
              <a:extLst>
                <a:ext uri="{FF2B5EF4-FFF2-40B4-BE49-F238E27FC236}">
                  <a16:creationId xmlns:a16="http://schemas.microsoft.com/office/drawing/2014/main" id="{E195619F-5BE8-4C07-A0D2-20B37871A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84" y="3320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1318" name="Line 55">
              <a:extLst>
                <a:ext uri="{FF2B5EF4-FFF2-40B4-BE49-F238E27FC236}">
                  <a16:creationId xmlns:a16="http://schemas.microsoft.com/office/drawing/2014/main" id="{9CD3CF20-539F-4D47-B758-FA8AC822CF9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6" y="324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19" name="Rectangle 56">
              <a:extLst>
                <a:ext uri="{FF2B5EF4-FFF2-40B4-BE49-F238E27FC236}">
                  <a16:creationId xmlns:a16="http://schemas.microsoft.com/office/drawing/2014/main" id="{6F55565F-A48F-4A97-BC55-F2A18E5866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08" y="3320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1320" name="Line 57">
              <a:extLst>
                <a:ext uri="{FF2B5EF4-FFF2-40B4-BE49-F238E27FC236}">
                  <a16:creationId xmlns:a16="http://schemas.microsoft.com/office/drawing/2014/main" id="{C747BCA5-668D-4965-844E-02489E301B9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2" y="324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21" name="Line 58">
              <a:extLst>
                <a:ext uri="{FF2B5EF4-FFF2-40B4-BE49-F238E27FC236}">
                  <a16:creationId xmlns:a16="http://schemas.microsoft.com/office/drawing/2014/main" id="{54418DCF-B2C9-4618-B19E-49853A13896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404" y="3328"/>
              <a:ext cx="5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22" name="Line 59">
              <a:extLst>
                <a:ext uri="{FF2B5EF4-FFF2-40B4-BE49-F238E27FC236}">
                  <a16:creationId xmlns:a16="http://schemas.microsoft.com/office/drawing/2014/main" id="{F947E478-AF55-4B80-A50E-E0FF7B725A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80" y="3328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23" name="Line 60">
              <a:extLst>
                <a:ext uri="{FF2B5EF4-FFF2-40B4-BE49-F238E27FC236}">
                  <a16:creationId xmlns:a16="http://schemas.microsoft.com/office/drawing/2014/main" id="{4D64D1FC-A0A0-4290-8E49-ABACDE27B4C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" y="3328"/>
              <a:ext cx="8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24" name="Line 61">
              <a:extLst>
                <a:ext uri="{FF2B5EF4-FFF2-40B4-BE49-F238E27FC236}">
                  <a16:creationId xmlns:a16="http://schemas.microsoft.com/office/drawing/2014/main" id="{387E55B8-1793-48B3-A4BD-6B34039E4B5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20" y="3328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236" name="Rectangle 62">
              <a:extLst>
                <a:ext uri="{FF2B5EF4-FFF2-40B4-BE49-F238E27FC236}">
                  <a16:creationId xmlns:a16="http://schemas.microsoft.com/office/drawing/2014/main" id="{44A418E1-F192-4C00-A130-D529CEDA8E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0" y="3232"/>
              <a:ext cx="31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CLK</a:t>
              </a:r>
            </a:p>
          </p:txBody>
        </p:sp>
        <p:sp>
          <p:nvSpPr>
            <p:cNvPr id="11326" name="Line 63">
              <a:extLst>
                <a:ext uri="{FF2B5EF4-FFF2-40B4-BE49-F238E27FC236}">
                  <a16:creationId xmlns:a16="http://schemas.microsoft.com/office/drawing/2014/main" id="{51066AB6-A316-4CA1-B2ED-CB1F4FEC3AB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720" y="3068"/>
              <a:ext cx="0" cy="4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27" name="Line 64">
              <a:extLst>
                <a:ext uri="{FF2B5EF4-FFF2-40B4-BE49-F238E27FC236}">
                  <a16:creationId xmlns:a16="http://schemas.microsoft.com/office/drawing/2014/main" id="{E5CC9AF6-735D-408E-B524-EA4F5D1B8D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44" y="3068"/>
              <a:ext cx="0" cy="4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28" name="Line 65">
              <a:extLst>
                <a:ext uri="{FF2B5EF4-FFF2-40B4-BE49-F238E27FC236}">
                  <a16:creationId xmlns:a16="http://schemas.microsoft.com/office/drawing/2014/main" id="{18115BE5-2EC5-4001-931E-2FECEA4BB09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360" y="3068"/>
              <a:ext cx="0" cy="4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29" name="Line 66">
              <a:extLst>
                <a:ext uri="{FF2B5EF4-FFF2-40B4-BE49-F238E27FC236}">
                  <a16:creationId xmlns:a16="http://schemas.microsoft.com/office/drawing/2014/main" id="{33E63B14-5A43-4FEB-904A-FC282ECF1AA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184" y="3068"/>
              <a:ext cx="0" cy="4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0241" name="Rectangle 67">
              <a:extLst>
                <a:ext uri="{FF2B5EF4-FFF2-40B4-BE49-F238E27FC236}">
                  <a16:creationId xmlns:a16="http://schemas.microsoft.com/office/drawing/2014/main" id="{EE0FC770-9D88-4F3C-96D5-55EBB4180F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04" y="3560"/>
              <a:ext cx="45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IN1</a:t>
              </a:r>
            </a:p>
          </p:txBody>
        </p:sp>
        <p:sp>
          <p:nvSpPr>
            <p:cNvPr id="50242" name="Rectangle 68">
              <a:extLst>
                <a:ext uri="{FF2B5EF4-FFF2-40B4-BE49-F238E27FC236}">
                  <a16:creationId xmlns:a16="http://schemas.microsoft.com/office/drawing/2014/main" id="{4960ECD4-5BC8-46CD-A28C-FE359CB248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8" y="3560"/>
              <a:ext cx="44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IN2</a:t>
              </a:r>
            </a:p>
          </p:txBody>
        </p:sp>
        <p:sp>
          <p:nvSpPr>
            <p:cNvPr id="50243" name="Rectangle 69">
              <a:extLst>
                <a:ext uri="{FF2B5EF4-FFF2-40B4-BE49-F238E27FC236}">
                  <a16:creationId xmlns:a16="http://schemas.microsoft.com/office/drawing/2014/main" id="{AC4C5EC7-5F36-46FB-ADBB-5EF3571B634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4" y="3560"/>
              <a:ext cx="43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IN3</a:t>
              </a:r>
            </a:p>
          </p:txBody>
        </p:sp>
        <p:sp>
          <p:nvSpPr>
            <p:cNvPr id="50244" name="Rectangle 70">
              <a:extLst>
                <a:ext uri="{FF2B5EF4-FFF2-40B4-BE49-F238E27FC236}">
                  <a16:creationId xmlns:a16="http://schemas.microsoft.com/office/drawing/2014/main" id="{49F684AC-A28C-4538-885B-C98845AF6B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8" y="3560"/>
              <a:ext cx="467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lnSpc>
                  <a:spcPts val="1677"/>
                </a:lnSpc>
                <a:defRPr/>
              </a:pPr>
              <a:r>
                <a:rPr lang="en-US" altLang="ko-KR" sz="1578" dirty="0">
                  <a:solidFill>
                    <a:srgbClr val="000000"/>
                  </a:solidFill>
                  <a:latin typeface="Tahoma" panose="020B0604030504040204" pitchFamily="34" charset="0"/>
                </a:rPr>
                <a:t>IN4</a:t>
              </a:r>
            </a:p>
          </p:txBody>
        </p:sp>
        <p:sp>
          <p:nvSpPr>
            <p:cNvPr id="50245" name="Rectangle 71">
              <a:extLst>
                <a:ext uri="{FF2B5EF4-FFF2-40B4-BE49-F238E27FC236}">
                  <a16:creationId xmlns:a16="http://schemas.microsoft.com/office/drawing/2014/main" id="{58669CBF-8BFC-42DC-90F1-F042BAB7F9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8" y="2784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R</a:t>
              </a:r>
            </a:p>
          </p:txBody>
        </p:sp>
        <p:sp>
          <p:nvSpPr>
            <p:cNvPr id="50246" name="Rectangle 72">
              <a:extLst>
                <a:ext uri="{FF2B5EF4-FFF2-40B4-BE49-F238E27FC236}">
                  <a16:creationId xmlns:a16="http://schemas.microsoft.com/office/drawing/2014/main" id="{872A796C-5BF1-4D9D-B9C6-29DC25F471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8" y="2784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S</a:t>
              </a:r>
            </a:p>
          </p:txBody>
        </p:sp>
        <p:sp>
          <p:nvSpPr>
            <p:cNvPr id="11336" name="Line 73">
              <a:extLst>
                <a:ext uri="{FF2B5EF4-FFF2-40B4-BE49-F238E27FC236}">
                  <a16:creationId xmlns:a16="http://schemas.microsoft.com/office/drawing/2014/main" id="{489C8270-704C-43FF-AD46-0A0F96DFC3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04" y="2864"/>
              <a:ext cx="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37" name="Line 74">
              <a:extLst>
                <a:ext uri="{FF2B5EF4-FFF2-40B4-BE49-F238E27FC236}">
                  <a16:creationId xmlns:a16="http://schemas.microsoft.com/office/drawing/2014/main" id="{10878912-E187-499B-99FA-D327F01CDE3F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640" y="2596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38" name="Line 75">
              <a:extLst>
                <a:ext uri="{FF2B5EF4-FFF2-40B4-BE49-F238E27FC236}">
                  <a16:creationId xmlns:a16="http://schemas.microsoft.com/office/drawing/2014/main" id="{C456D6B4-107D-4D3A-AE1D-82E0C00026C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396" y="2592"/>
              <a:ext cx="324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39" name="Line 76">
              <a:extLst>
                <a:ext uri="{FF2B5EF4-FFF2-40B4-BE49-F238E27FC236}">
                  <a16:creationId xmlns:a16="http://schemas.microsoft.com/office/drawing/2014/main" id="{756B60D6-A5EA-404B-9192-837607C3882B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228" y="2856"/>
              <a:ext cx="4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40" name="Line 77">
              <a:extLst>
                <a:ext uri="{FF2B5EF4-FFF2-40B4-BE49-F238E27FC236}">
                  <a16:creationId xmlns:a16="http://schemas.microsoft.com/office/drawing/2014/main" id="{4314812D-24C0-42D5-8C58-DCEA2C6F757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4" y="2588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41" name="Line 78">
              <a:extLst>
                <a:ext uri="{FF2B5EF4-FFF2-40B4-BE49-F238E27FC236}">
                  <a16:creationId xmlns:a16="http://schemas.microsoft.com/office/drawing/2014/main" id="{BB1D394B-5E45-404C-B625-F1C8955CA0F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780" y="2864"/>
              <a:ext cx="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42" name="Line 79">
              <a:extLst>
                <a:ext uri="{FF2B5EF4-FFF2-40B4-BE49-F238E27FC236}">
                  <a16:creationId xmlns:a16="http://schemas.microsoft.com/office/drawing/2014/main" id="{A5D30FD9-E801-4079-85CF-C03A9D13D0C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816" y="2588"/>
              <a:ext cx="0" cy="2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43" name="Line 80">
              <a:extLst>
                <a:ext uri="{FF2B5EF4-FFF2-40B4-BE49-F238E27FC236}">
                  <a16:creationId xmlns:a16="http://schemas.microsoft.com/office/drawing/2014/main" id="{A5ECF1A9-5F74-45BB-A632-62D814155CAF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3404" y="2856"/>
              <a:ext cx="4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44" name="Line 81">
              <a:extLst>
                <a:ext uri="{FF2B5EF4-FFF2-40B4-BE49-F238E27FC236}">
                  <a16:creationId xmlns:a16="http://schemas.microsoft.com/office/drawing/2014/main" id="{9869E324-34D1-4C87-BFB2-7F5123EC81C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0" y="2588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45" name="Line 82">
              <a:extLst>
                <a:ext uri="{FF2B5EF4-FFF2-40B4-BE49-F238E27FC236}">
                  <a16:creationId xmlns:a16="http://schemas.microsoft.com/office/drawing/2014/main" id="{C9F1ADF0-2494-41FF-9CE2-FB523BAE521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64" y="2848"/>
              <a:ext cx="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46" name="Line 83">
              <a:extLst>
                <a:ext uri="{FF2B5EF4-FFF2-40B4-BE49-F238E27FC236}">
                  <a16:creationId xmlns:a16="http://schemas.microsoft.com/office/drawing/2014/main" id="{75F29C2B-5576-46F9-8851-886AD22AF99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000" y="2580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47" name="Line 84">
              <a:extLst>
                <a:ext uri="{FF2B5EF4-FFF2-40B4-BE49-F238E27FC236}">
                  <a16:creationId xmlns:a16="http://schemas.microsoft.com/office/drawing/2014/main" id="{B0F1CE33-DF2A-4A48-8561-75B5131B7B2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2588" y="2840"/>
              <a:ext cx="4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48" name="Line 85">
              <a:extLst>
                <a:ext uri="{FF2B5EF4-FFF2-40B4-BE49-F238E27FC236}">
                  <a16:creationId xmlns:a16="http://schemas.microsoft.com/office/drawing/2014/main" id="{B53D0B26-A56E-434D-B409-5250F23FEA1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84" y="2596"/>
              <a:ext cx="0" cy="248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49" name="Line 86">
              <a:extLst>
                <a:ext uri="{FF2B5EF4-FFF2-40B4-BE49-F238E27FC236}">
                  <a16:creationId xmlns:a16="http://schemas.microsoft.com/office/drawing/2014/main" id="{938FE4CE-A5E1-4051-83E2-0B7867C9EC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140" y="2864"/>
              <a:ext cx="3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50" name="Line 87">
              <a:extLst>
                <a:ext uri="{FF2B5EF4-FFF2-40B4-BE49-F238E27FC236}">
                  <a16:creationId xmlns:a16="http://schemas.microsoft.com/office/drawing/2014/main" id="{8D4F12A1-1139-415C-8C93-5FDB85FF26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176" y="2596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51" name="Line 88">
              <a:extLst>
                <a:ext uri="{FF2B5EF4-FFF2-40B4-BE49-F238E27FC236}">
                  <a16:creationId xmlns:a16="http://schemas.microsoft.com/office/drawing/2014/main" id="{A330462A-1A8C-4D32-9993-E5FEAC9AF651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1764" y="2856"/>
              <a:ext cx="4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52" name="Line 89">
              <a:extLst>
                <a:ext uri="{FF2B5EF4-FFF2-40B4-BE49-F238E27FC236}">
                  <a16:creationId xmlns:a16="http://schemas.microsoft.com/office/drawing/2014/main" id="{34D49790-F29F-483F-A280-F21E9C85813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60" y="2588"/>
              <a:ext cx="0" cy="272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1353" name="Rectangle 90">
              <a:extLst>
                <a:ext uri="{FF2B5EF4-FFF2-40B4-BE49-F238E27FC236}">
                  <a16:creationId xmlns:a16="http://schemas.microsoft.com/office/drawing/2014/main" id="{AD9CF380-70CB-4724-8EA6-F8DCB16EDC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8" y="2584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1354" name="Rectangle 91">
              <a:extLst>
                <a:ext uri="{FF2B5EF4-FFF2-40B4-BE49-F238E27FC236}">
                  <a16:creationId xmlns:a16="http://schemas.microsoft.com/office/drawing/2014/main" id="{CBE39BFF-B5CD-4203-8EDF-A0B9480503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52" y="2584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1355" name="Rectangle 92">
              <a:extLst>
                <a:ext uri="{FF2B5EF4-FFF2-40B4-BE49-F238E27FC236}">
                  <a16:creationId xmlns:a16="http://schemas.microsoft.com/office/drawing/2014/main" id="{CA777207-94DE-4192-B41C-599BEC97B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2" y="2584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1356" name="Rectangle 93">
              <a:extLst>
                <a:ext uri="{FF2B5EF4-FFF2-40B4-BE49-F238E27FC236}">
                  <a16:creationId xmlns:a16="http://schemas.microsoft.com/office/drawing/2014/main" id="{EAB83F56-6481-4077-949E-73EECF9650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76" y="2584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1357" name="Rectangle 94">
              <a:extLst>
                <a:ext uri="{FF2B5EF4-FFF2-40B4-BE49-F238E27FC236}">
                  <a16:creationId xmlns:a16="http://schemas.microsoft.com/office/drawing/2014/main" id="{81628C58-1338-48A6-864B-57B24FE83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08" y="2584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1358" name="Rectangle 95">
              <a:extLst>
                <a:ext uri="{FF2B5EF4-FFF2-40B4-BE49-F238E27FC236}">
                  <a16:creationId xmlns:a16="http://schemas.microsoft.com/office/drawing/2014/main" id="{E28B5D25-1442-44A4-924A-3602EE7573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2" y="2584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1359" name="Rectangle 96">
              <a:extLst>
                <a:ext uri="{FF2B5EF4-FFF2-40B4-BE49-F238E27FC236}">
                  <a16:creationId xmlns:a16="http://schemas.microsoft.com/office/drawing/2014/main" id="{12358BA1-499B-4F1B-A014-805B035AFE0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16" y="2584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50271" name="Rectangle 97">
              <a:extLst>
                <a:ext uri="{FF2B5EF4-FFF2-40B4-BE49-F238E27FC236}">
                  <a16:creationId xmlns:a16="http://schemas.microsoft.com/office/drawing/2014/main" id="{A127D325-B4E9-4FD8-A1CF-6070580150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" y="2504"/>
              <a:ext cx="32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"0"</a:t>
              </a:r>
            </a:p>
          </p:txBody>
        </p:sp>
      </p:grpSp>
      <p:sp>
        <p:nvSpPr>
          <p:cNvPr id="11267" name="Rectangle 99">
            <a:extLst>
              <a:ext uri="{FF2B5EF4-FFF2-40B4-BE49-F238E27FC236}">
                <a16:creationId xmlns:a16="http://schemas.microsoft.com/office/drawing/2014/main" id="{1080EA1C-E8F9-48BC-992F-91D6EF32F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Basic Register</a:t>
            </a:r>
          </a:p>
        </p:txBody>
      </p:sp>
      <p:sp>
        <p:nvSpPr>
          <p:cNvPr id="11268" name="Rectangle 100">
            <a:extLst>
              <a:ext uri="{FF2B5EF4-FFF2-40B4-BE49-F238E27FC236}">
                <a16:creationId xmlns:a16="http://schemas.microsoft.com/office/drawing/2014/main" id="{B92D6115-447B-41FF-921C-580118190E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8750"/>
            <a:ext cx="8229600" cy="3124200"/>
          </a:xfrm>
        </p:spPr>
        <p:txBody>
          <a:bodyPr/>
          <a:lstStyle/>
          <a:p>
            <a:pPr eaLnBrk="1" hangingPunct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Register</a:t>
            </a:r>
          </a:p>
          <a:p>
            <a:pPr lvl="1" eaLnBrk="1" hangingPunct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Similar to the D Flip Flop except</a:t>
            </a:r>
          </a:p>
          <a:p>
            <a:pPr marL="914400" lvl="2" indent="0" eaLnBrk="1" hangingPunct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N-bit input and output</a:t>
            </a:r>
          </a:p>
          <a:p>
            <a:pPr marL="914400" lvl="2" indent="0" eaLnBrk="1" hangingPunct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Write Enable input</a:t>
            </a:r>
          </a:p>
          <a:p>
            <a:pPr lvl="1" eaLnBrk="1" hangingPunct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Write Enable</a:t>
            </a:r>
            <a:r>
              <a:rPr lang="en-US" altLang="ko-KR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(new update condition)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914400" lvl="2" indent="0" eaLnBrk="1" hangingPunct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0: </a:t>
            </a:r>
            <a:r>
              <a:rPr lang="en-US" altLang="ko-KR" i="1" dirty="0">
                <a:latin typeface="Arial" panose="020B0604020202020204" pitchFamily="34" charset="0"/>
                <a:cs typeface="Arial" panose="020B0604020202020204" pitchFamily="34" charset="0"/>
              </a:rPr>
              <a:t>Data Out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will not change</a:t>
            </a:r>
          </a:p>
          <a:p>
            <a:pPr marL="914400" lvl="2" indent="0" eaLnBrk="1" hangingPunct="1"/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en-US" altLang="ko-KR" i="1" dirty="0">
                <a:latin typeface="Arial" panose="020B0604020202020204" pitchFamily="34" charset="0"/>
                <a:cs typeface="Arial" panose="020B0604020202020204" pitchFamily="34" charset="0"/>
              </a:rPr>
              <a:t>Data Out</a:t>
            </a:r>
            <a:r>
              <a:rPr lang="en-US" altLang="ko-KR" dirty="0">
                <a:latin typeface="Arial" panose="020B0604020202020204" pitchFamily="34" charset="0"/>
                <a:cs typeface="Arial" panose="020B0604020202020204" pitchFamily="34" charset="0"/>
              </a:rPr>
              <a:t> will be updated with </a:t>
            </a:r>
            <a:r>
              <a:rPr lang="en-US" altLang="ko-KR" i="1" dirty="0">
                <a:latin typeface="Arial" panose="020B0604020202020204" pitchFamily="34" charset="0"/>
                <a:cs typeface="Arial" panose="020B0604020202020204" pitchFamily="34" charset="0"/>
              </a:rPr>
              <a:t>Data in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F0BFD4D-5887-493D-BB0C-E47F4A820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11270" name="슬라이드 번호 개체 틀 3">
            <a:extLst>
              <a:ext uri="{FF2B5EF4-FFF2-40B4-BE49-F238E27FC236}">
                <a16:creationId xmlns:a16="http://schemas.microsoft.com/office/drawing/2014/main" id="{4C83746B-DD15-4D2E-B313-C1F0180FE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F9C9C88-6225-4CF9-967E-63DAEC7B38B9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pic>
        <p:nvPicPr>
          <p:cNvPr id="11271" name="Picture 4">
            <a:extLst>
              <a:ext uri="{FF2B5EF4-FFF2-40B4-BE49-F238E27FC236}">
                <a16:creationId xmlns:a16="http://schemas.microsoft.com/office/drawing/2014/main" id="{7D6214A1-EF33-4F6F-99B5-B9BD759A89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62" t="64258" r="26218"/>
          <a:stretch>
            <a:fillRect/>
          </a:stretch>
        </p:blipFill>
        <p:spPr bwMode="auto">
          <a:xfrm>
            <a:off x="5616575" y="1671638"/>
            <a:ext cx="3097213" cy="186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72">
            <a:extLst>
              <a:ext uri="{FF2B5EF4-FFF2-40B4-BE49-F238E27FC236}">
                <a16:creationId xmlns:a16="http://schemas.microsoft.com/office/drawing/2014/main" id="{0BAE8A5E-11E7-4CE4-9532-422F6AEF1B41}"/>
              </a:ext>
            </a:extLst>
          </p:cNvPr>
          <p:cNvGrpSpPr>
            <a:grpSpLocks/>
          </p:cNvGrpSpPr>
          <p:nvPr/>
        </p:nvGrpSpPr>
        <p:grpSpPr bwMode="auto">
          <a:xfrm>
            <a:off x="1368425" y="3465513"/>
            <a:ext cx="6689725" cy="1403350"/>
            <a:chOff x="864" y="2112"/>
            <a:chExt cx="4272" cy="896"/>
          </a:xfrm>
        </p:grpSpPr>
        <p:sp>
          <p:nvSpPr>
            <p:cNvPr id="13319" name="Rectangle 9">
              <a:extLst>
                <a:ext uri="{FF2B5EF4-FFF2-40B4-BE49-F238E27FC236}">
                  <a16:creationId xmlns:a16="http://schemas.microsoft.com/office/drawing/2014/main" id="{6E9344DD-7A4C-49E0-9F84-66DDAD77F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4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20" name="Line 10">
              <a:extLst>
                <a:ext uri="{FF2B5EF4-FFF2-40B4-BE49-F238E27FC236}">
                  <a16:creationId xmlns:a16="http://schemas.microsoft.com/office/drawing/2014/main" id="{6DD3ED4F-53F1-4263-B3F4-C1B98C3F84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64" y="2708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21" name="Line 11">
              <a:extLst>
                <a:ext uri="{FF2B5EF4-FFF2-40B4-BE49-F238E27FC236}">
                  <a16:creationId xmlns:a16="http://schemas.microsoft.com/office/drawing/2014/main" id="{C590F0F0-80BD-4F32-A46C-59FD60276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04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34" name="Rectangle 12">
              <a:extLst>
                <a:ext uri="{FF2B5EF4-FFF2-40B4-BE49-F238E27FC236}">
                  <a16:creationId xmlns:a16="http://schemas.microsoft.com/office/drawing/2014/main" id="{760E3F91-9081-42CE-9F96-DDF2FF39D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" y="253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35" name="Rectangle 13">
              <a:extLst>
                <a:ext uri="{FF2B5EF4-FFF2-40B4-BE49-F238E27FC236}">
                  <a16:creationId xmlns:a16="http://schemas.microsoft.com/office/drawing/2014/main" id="{F7F4B6B0-8A56-4F8F-80C5-7BF5C87C2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24" name="Rectangle 14">
              <a:extLst>
                <a:ext uri="{FF2B5EF4-FFF2-40B4-BE49-F238E27FC236}">
                  <a16:creationId xmlns:a16="http://schemas.microsoft.com/office/drawing/2014/main" id="{18879E73-7A59-4A69-9B35-45EEC7061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25" name="Line 15">
              <a:extLst>
                <a:ext uri="{FF2B5EF4-FFF2-40B4-BE49-F238E27FC236}">
                  <a16:creationId xmlns:a16="http://schemas.microsoft.com/office/drawing/2014/main" id="{4A242070-B7C2-49AC-BF83-DB573F6BD6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88" y="2708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26" name="Line 16">
              <a:extLst>
                <a:ext uri="{FF2B5EF4-FFF2-40B4-BE49-F238E27FC236}">
                  <a16:creationId xmlns:a16="http://schemas.microsoft.com/office/drawing/2014/main" id="{A4492DDC-7693-4535-8102-D1C1E3982A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20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39" name="Rectangle 17">
              <a:extLst>
                <a:ext uri="{FF2B5EF4-FFF2-40B4-BE49-F238E27FC236}">
                  <a16:creationId xmlns:a16="http://schemas.microsoft.com/office/drawing/2014/main" id="{1419EE89-A587-44BA-BBF5-A53103115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0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40" name="Rectangle 18">
              <a:extLst>
                <a:ext uri="{FF2B5EF4-FFF2-40B4-BE49-F238E27FC236}">
                  <a16:creationId xmlns:a16="http://schemas.microsoft.com/office/drawing/2014/main" id="{192F5A2B-35CE-4BFC-924C-9FDC02E3C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53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29" name="Rectangle 19">
              <a:extLst>
                <a:ext uri="{FF2B5EF4-FFF2-40B4-BE49-F238E27FC236}">
                  <a16:creationId xmlns:a16="http://schemas.microsoft.com/office/drawing/2014/main" id="{C2D748C9-26B7-4FA4-810F-AD609F503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4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30" name="Line 20">
              <a:extLst>
                <a:ext uri="{FF2B5EF4-FFF2-40B4-BE49-F238E27FC236}">
                  <a16:creationId xmlns:a16="http://schemas.microsoft.com/office/drawing/2014/main" id="{92EC7A4E-2206-4747-9546-13F0D534A6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4" y="2708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1" name="Line 21">
              <a:extLst>
                <a:ext uri="{FF2B5EF4-FFF2-40B4-BE49-F238E27FC236}">
                  <a16:creationId xmlns:a16="http://schemas.microsoft.com/office/drawing/2014/main" id="{0DCE347D-6D15-4DCF-B2C2-895037EF13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4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44" name="Rectangle 22">
              <a:extLst>
                <a:ext uri="{FF2B5EF4-FFF2-40B4-BE49-F238E27FC236}">
                  <a16:creationId xmlns:a16="http://schemas.microsoft.com/office/drawing/2014/main" id="{C67A55E3-91EE-4DDB-A9FF-87F064034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6" y="253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45" name="Rectangle 23">
              <a:extLst>
                <a:ext uri="{FF2B5EF4-FFF2-40B4-BE49-F238E27FC236}">
                  <a16:creationId xmlns:a16="http://schemas.microsoft.com/office/drawing/2014/main" id="{4F1506C4-2A38-4930-922F-0828CDD1E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34" name="Rectangle 24">
              <a:extLst>
                <a:ext uri="{FF2B5EF4-FFF2-40B4-BE49-F238E27FC236}">
                  <a16:creationId xmlns:a16="http://schemas.microsoft.com/office/drawing/2014/main" id="{522E56A5-6224-43B7-BE19-FADBCBC85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35" name="Line 25">
              <a:extLst>
                <a:ext uri="{FF2B5EF4-FFF2-40B4-BE49-F238E27FC236}">
                  <a16:creationId xmlns:a16="http://schemas.microsoft.com/office/drawing/2014/main" id="{F532D5B7-B547-42F2-BD9C-2D91C74C6F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8" y="2708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6" name="Line 26">
              <a:extLst>
                <a:ext uri="{FF2B5EF4-FFF2-40B4-BE49-F238E27FC236}">
                  <a16:creationId xmlns:a16="http://schemas.microsoft.com/office/drawing/2014/main" id="{2BD559C1-6DDD-4B5E-ADA3-C9B9A1013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60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49" name="Rectangle 27">
              <a:extLst>
                <a:ext uri="{FF2B5EF4-FFF2-40B4-BE49-F238E27FC236}">
                  <a16:creationId xmlns:a16="http://schemas.microsoft.com/office/drawing/2014/main" id="{3477279A-07F8-4BEF-BEBB-E98790909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0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50" name="Rectangle 28">
              <a:extLst>
                <a:ext uri="{FF2B5EF4-FFF2-40B4-BE49-F238E27FC236}">
                  <a16:creationId xmlns:a16="http://schemas.microsoft.com/office/drawing/2014/main" id="{A3572299-E78B-4EBC-80F8-F7481E89C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" y="2536"/>
              <a:ext cx="15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39" name="Line 29">
              <a:extLst>
                <a:ext uri="{FF2B5EF4-FFF2-40B4-BE49-F238E27FC236}">
                  <a16:creationId xmlns:a16="http://schemas.microsoft.com/office/drawing/2014/main" id="{DFD2D905-2D3D-42A7-9FB0-E1EFFADAE9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4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0" name="Line 30">
              <a:extLst>
                <a:ext uri="{FF2B5EF4-FFF2-40B4-BE49-F238E27FC236}">
                  <a16:creationId xmlns:a16="http://schemas.microsoft.com/office/drawing/2014/main" id="{F096D838-8AB5-4B4E-ABB0-7D6358295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2624"/>
              <a:ext cx="32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53" name="Rectangle 31">
              <a:extLst>
                <a:ext uri="{FF2B5EF4-FFF2-40B4-BE49-F238E27FC236}">
                  <a16:creationId xmlns:a16="http://schemas.microsoft.com/office/drawing/2014/main" id="{6E46EED3-A0D0-4F4F-875E-9FCFAEE27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52"/>
              <a:ext cx="33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IN</a:t>
              </a:r>
            </a:p>
          </p:txBody>
        </p:sp>
        <p:sp>
          <p:nvSpPr>
            <p:cNvPr id="13342" name="Line 32">
              <a:extLst>
                <a:ext uri="{FF2B5EF4-FFF2-40B4-BE49-F238E27FC236}">
                  <a16:creationId xmlns:a16="http://schemas.microsoft.com/office/drawing/2014/main" id="{C72F40E9-F7AF-4B01-87CA-822F936B8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2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3" name="Line 33">
              <a:extLst>
                <a:ext uri="{FF2B5EF4-FFF2-40B4-BE49-F238E27FC236}">
                  <a16:creationId xmlns:a16="http://schemas.microsoft.com/office/drawing/2014/main" id="{D95997F2-B85D-4695-BA32-618C2FB1AC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0" y="262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4" name="Line 34">
              <a:extLst>
                <a:ext uri="{FF2B5EF4-FFF2-40B4-BE49-F238E27FC236}">
                  <a16:creationId xmlns:a16="http://schemas.microsoft.com/office/drawing/2014/main" id="{7BC24ACB-D54C-45F3-91DA-1BAD8A8C28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2" y="262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5" name="Rectangle 35">
              <a:extLst>
                <a:ext uri="{FF2B5EF4-FFF2-40B4-BE49-F238E27FC236}">
                  <a16:creationId xmlns:a16="http://schemas.microsoft.com/office/drawing/2014/main" id="{BC297978-48A3-4F2D-B56A-E0FC50344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61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46" name="Line 36">
              <a:extLst>
                <a:ext uri="{FF2B5EF4-FFF2-40B4-BE49-F238E27FC236}">
                  <a16:creationId xmlns:a16="http://schemas.microsoft.com/office/drawing/2014/main" id="{50EF7C1D-6E21-43D4-80FE-BCF97CA99D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0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7" name="Line 37">
              <a:extLst>
                <a:ext uri="{FF2B5EF4-FFF2-40B4-BE49-F238E27FC236}">
                  <a16:creationId xmlns:a16="http://schemas.microsoft.com/office/drawing/2014/main" id="{5911E3D0-4765-46E0-8146-EE943CD9D6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60" name="Rectangle 38">
              <a:extLst>
                <a:ext uri="{FF2B5EF4-FFF2-40B4-BE49-F238E27FC236}">
                  <a16:creationId xmlns:a16="http://schemas.microsoft.com/office/drawing/2014/main" id="{0904FEBD-3922-43B8-8AA9-6B6F116A9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6" y="2112"/>
              <a:ext cx="4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OUT1</a:t>
              </a:r>
            </a:p>
          </p:txBody>
        </p:sp>
        <p:sp>
          <p:nvSpPr>
            <p:cNvPr id="13349" name="Line 39">
              <a:extLst>
                <a:ext uri="{FF2B5EF4-FFF2-40B4-BE49-F238E27FC236}">
                  <a16:creationId xmlns:a16="http://schemas.microsoft.com/office/drawing/2014/main" id="{76B0F635-881E-4BF0-9DE8-B75656DE91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0" name="Line 40">
              <a:extLst>
                <a:ext uri="{FF2B5EF4-FFF2-40B4-BE49-F238E27FC236}">
                  <a16:creationId xmlns:a16="http://schemas.microsoft.com/office/drawing/2014/main" id="{A22AE738-702C-47BB-8079-1E80C682A5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4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1" name="Line 41">
              <a:extLst>
                <a:ext uri="{FF2B5EF4-FFF2-40B4-BE49-F238E27FC236}">
                  <a16:creationId xmlns:a16="http://schemas.microsoft.com/office/drawing/2014/main" id="{36AB92BC-F77E-4D45-90E0-AD80004D8A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6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2" name="Rectangle 42">
              <a:extLst>
                <a:ext uri="{FF2B5EF4-FFF2-40B4-BE49-F238E27FC236}">
                  <a16:creationId xmlns:a16="http://schemas.microsoft.com/office/drawing/2014/main" id="{79407B7F-300F-46A6-A21F-3073591EB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61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53" name="Line 43">
              <a:extLst>
                <a:ext uri="{FF2B5EF4-FFF2-40B4-BE49-F238E27FC236}">
                  <a16:creationId xmlns:a16="http://schemas.microsoft.com/office/drawing/2014/main" id="{FE5DDFE5-075F-4BDE-97DD-27A0D55D9C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6" y="262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4" name="Line 44">
              <a:extLst>
                <a:ext uri="{FF2B5EF4-FFF2-40B4-BE49-F238E27FC236}">
                  <a16:creationId xmlns:a16="http://schemas.microsoft.com/office/drawing/2014/main" id="{7F8B4497-AE6B-460A-9CD5-99139CF95B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2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67" name="Rectangle 45">
              <a:extLst>
                <a:ext uri="{FF2B5EF4-FFF2-40B4-BE49-F238E27FC236}">
                  <a16:creationId xmlns:a16="http://schemas.microsoft.com/office/drawing/2014/main" id="{1AC13153-7F33-45BB-B755-D3111FFCD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2" y="2112"/>
              <a:ext cx="44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OUT2</a:t>
              </a:r>
            </a:p>
          </p:txBody>
        </p:sp>
        <p:sp>
          <p:nvSpPr>
            <p:cNvPr id="13356" name="Line 46">
              <a:extLst>
                <a:ext uri="{FF2B5EF4-FFF2-40B4-BE49-F238E27FC236}">
                  <a16:creationId xmlns:a16="http://schemas.microsoft.com/office/drawing/2014/main" id="{3754D7B6-1513-4B78-8EC4-EA8B509B38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0" y="262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7" name="Line 47">
              <a:extLst>
                <a:ext uri="{FF2B5EF4-FFF2-40B4-BE49-F238E27FC236}">
                  <a16:creationId xmlns:a16="http://schemas.microsoft.com/office/drawing/2014/main" id="{96A60399-DC95-4B53-BB9B-EED699246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8" name="Line 48">
              <a:extLst>
                <a:ext uri="{FF2B5EF4-FFF2-40B4-BE49-F238E27FC236}">
                  <a16:creationId xmlns:a16="http://schemas.microsoft.com/office/drawing/2014/main" id="{089D2DA1-D413-4269-A6FC-8DA7802355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2" y="262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9" name="Rectangle 49">
              <a:extLst>
                <a:ext uri="{FF2B5EF4-FFF2-40B4-BE49-F238E27FC236}">
                  <a16:creationId xmlns:a16="http://schemas.microsoft.com/office/drawing/2014/main" id="{68532B83-D6E7-42DF-BBED-D3E57691B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" y="261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60" name="Line 50">
              <a:extLst>
                <a:ext uri="{FF2B5EF4-FFF2-40B4-BE49-F238E27FC236}">
                  <a16:creationId xmlns:a16="http://schemas.microsoft.com/office/drawing/2014/main" id="{A9F29FC8-BDA3-4CAD-BFE3-DCF237FF4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0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1" name="Line 51">
              <a:extLst>
                <a:ext uri="{FF2B5EF4-FFF2-40B4-BE49-F238E27FC236}">
                  <a16:creationId xmlns:a16="http://schemas.microsoft.com/office/drawing/2014/main" id="{781A328D-A61B-4FC9-B8F5-EA7D7DC69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6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74" name="Rectangle 52">
              <a:extLst>
                <a:ext uri="{FF2B5EF4-FFF2-40B4-BE49-F238E27FC236}">
                  <a16:creationId xmlns:a16="http://schemas.microsoft.com/office/drawing/2014/main" id="{048974CE-534F-4F1C-93D3-0E1668F6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2112"/>
              <a:ext cx="44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OUT3</a:t>
              </a:r>
            </a:p>
          </p:txBody>
        </p:sp>
        <p:sp>
          <p:nvSpPr>
            <p:cNvPr id="13363" name="Line 53">
              <a:extLst>
                <a:ext uri="{FF2B5EF4-FFF2-40B4-BE49-F238E27FC236}">
                  <a16:creationId xmlns:a16="http://schemas.microsoft.com/office/drawing/2014/main" id="{CA0D6C19-CCBB-477F-A4DF-4AEE6245FC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6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4" name="Line 54">
              <a:extLst>
                <a:ext uri="{FF2B5EF4-FFF2-40B4-BE49-F238E27FC236}">
                  <a16:creationId xmlns:a16="http://schemas.microsoft.com/office/drawing/2014/main" id="{B784349F-1B7E-4D18-9183-FC236FC98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6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5" name="Line 55">
              <a:extLst>
                <a:ext uri="{FF2B5EF4-FFF2-40B4-BE49-F238E27FC236}">
                  <a16:creationId xmlns:a16="http://schemas.microsoft.com/office/drawing/2014/main" id="{91500090-6236-4ADD-B4EF-A2A39069E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2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78" name="Rectangle 56">
              <a:extLst>
                <a:ext uri="{FF2B5EF4-FFF2-40B4-BE49-F238E27FC236}">
                  <a16:creationId xmlns:a16="http://schemas.microsoft.com/office/drawing/2014/main" id="{EB3A751B-D502-4040-A465-2D6CDB655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" y="2112"/>
              <a:ext cx="464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OUT4</a:t>
              </a:r>
            </a:p>
          </p:txBody>
        </p:sp>
        <p:sp>
          <p:nvSpPr>
            <p:cNvPr id="13367" name="Line 57">
              <a:extLst>
                <a:ext uri="{FF2B5EF4-FFF2-40B4-BE49-F238E27FC236}">
                  <a16:creationId xmlns:a16="http://schemas.microsoft.com/office/drawing/2014/main" id="{1D0ECB56-5E7E-412B-8CF9-5BB05E2BB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8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8" name="Rectangle 58">
              <a:extLst>
                <a:ext uri="{FF2B5EF4-FFF2-40B4-BE49-F238E27FC236}">
                  <a16:creationId xmlns:a16="http://schemas.microsoft.com/office/drawing/2014/main" id="{6787B2AE-A1C9-46BF-BC7C-D33623232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880"/>
              <a:ext cx="32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69" name="Line 59">
              <a:extLst>
                <a:ext uri="{FF2B5EF4-FFF2-40B4-BE49-F238E27FC236}">
                  <a16:creationId xmlns:a16="http://schemas.microsoft.com/office/drawing/2014/main" id="{700386C3-FF78-4FAD-9BE5-9AD3434D80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4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0" name="Rectangle 60">
              <a:extLst>
                <a:ext uri="{FF2B5EF4-FFF2-40B4-BE49-F238E27FC236}">
                  <a16:creationId xmlns:a16="http://schemas.microsoft.com/office/drawing/2014/main" id="{E92A0012-14A9-41B9-AE2C-FF1E0763C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" y="2880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71" name="Line 61">
              <a:extLst>
                <a:ext uri="{FF2B5EF4-FFF2-40B4-BE49-F238E27FC236}">
                  <a16:creationId xmlns:a16="http://schemas.microsoft.com/office/drawing/2014/main" id="{47008C10-0B37-4B32-9DE0-49499B3148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8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2" name="Rectangle 62">
              <a:extLst>
                <a:ext uri="{FF2B5EF4-FFF2-40B4-BE49-F238E27FC236}">
                  <a16:creationId xmlns:a16="http://schemas.microsoft.com/office/drawing/2014/main" id="{FBBA19FA-5E2A-4DC3-B4A2-7EE47789F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0" y="2880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73" name="Line 63">
              <a:extLst>
                <a:ext uri="{FF2B5EF4-FFF2-40B4-BE49-F238E27FC236}">
                  <a16:creationId xmlns:a16="http://schemas.microsoft.com/office/drawing/2014/main" id="{5B6A394B-3172-4559-A72C-630D5FF0D8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4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4" name="Line 64">
              <a:extLst>
                <a:ext uri="{FF2B5EF4-FFF2-40B4-BE49-F238E27FC236}">
                  <a16:creationId xmlns:a16="http://schemas.microsoft.com/office/drawing/2014/main" id="{62AA7183-0C20-4E44-A4B7-C4141EE4F7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2888"/>
              <a:ext cx="5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5" name="Line 65">
              <a:extLst>
                <a:ext uri="{FF2B5EF4-FFF2-40B4-BE49-F238E27FC236}">
                  <a16:creationId xmlns:a16="http://schemas.microsoft.com/office/drawing/2014/main" id="{C0FEAFCF-1DCE-41A9-A45B-D3EE013042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2" y="2888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6" name="Line 66">
              <a:extLst>
                <a:ext uri="{FF2B5EF4-FFF2-40B4-BE49-F238E27FC236}">
                  <a16:creationId xmlns:a16="http://schemas.microsoft.com/office/drawing/2014/main" id="{8D92E9FB-E6C5-483C-9247-F25304971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8" y="2888"/>
              <a:ext cx="8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7" name="Line 67">
              <a:extLst>
                <a:ext uri="{FF2B5EF4-FFF2-40B4-BE49-F238E27FC236}">
                  <a16:creationId xmlns:a16="http://schemas.microsoft.com/office/drawing/2014/main" id="{FBA6026E-D977-4524-92EF-E8F1DBA436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2888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90" name="Rectangle 68">
              <a:extLst>
                <a:ext uri="{FF2B5EF4-FFF2-40B4-BE49-F238E27FC236}">
                  <a16:creationId xmlns:a16="http://schemas.microsoft.com/office/drawing/2014/main" id="{F5EA5D2A-6EF5-46DF-82EF-6768EA34A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792"/>
              <a:ext cx="32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CLK</a:t>
              </a:r>
            </a:p>
          </p:txBody>
        </p:sp>
      </p:grpSp>
      <p:sp>
        <p:nvSpPr>
          <p:cNvPr id="13315" name="Rectangle 70">
            <a:extLst>
              <a:ext uri="{FF2B5EF4-FFF2-40B4-BE49-F238E27FC236}">
                <a16:creationId xmlns:a16="http://schemas.microsoft.com/office/drawing/2014/main" id="{810D015F-3EF2-4299-85F8-5C87395D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4bit Shift Register</a:t>
            </a:r>
          </a:p>
        </p:txBody>
      </p:sp>
      <p:sp>
        <p:nvSpPr>
          <p:cNvPr id="13316" name="Rectangle 100">
            <a:extLst>
              <a:ext uri="{FF2B5EF4-FFF2-40B4-BE49-F238E27FC236}">
                <a16:creationId xmlns:a16="http://schemas.microsoft.com/office/drawing/2014/main" id="{D691C9B1-C42C-48A9-91D8-CDAE1EC4A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5575"/>
            <a:ext cx="8229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Holds samples of input</a:t>
            </a:r>
          </a:p>
          <a:p>
            <a:pPr lvl="1" eaLnBrk="1" hangingPunct="1"/>
            <a:r>
              <a:rPr lang="en-US" altLang="ko-KR"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store last 4 input values in sequence</a:t>
            </a:r>
          </a:p>
          <a:p>
            <a:pPr lvl="1" eaLnBrk="1" hangingPunct="1"/>
            <a:r>
              <a:rPr lang="en-US" altLang="ko-KR" sz="240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4-bit shift register: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6308E1-EB40-4F21-8902-8C9C2C82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13318" name="슬라이드 번호 개체 틀 3">
            <a:extLst>
              <a:ext uri="{FF2B5EF4-FFF2-40B4-BE49-F238E27FC236}">
                <a16:creationId xmlns:a16="http://schemas.microsoft.com/office/drawing/2014/main" id="{4133171E-7FBA-4ED5-8081-6055B382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F676F1-27CC-42EC-A17B-D190FC9713E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ko-KR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72">
            <a:extLst>
              <a:ext uri="{FF2B5EF4-FFF2-40B4-BE49-F238E27FC236}">
                <a16:creationId xmlns:a16="http://schemas.microsoft.com/office/drawing/2014/main" id="{0BAE8A5E-11E7-4CE4-9532-422F6AEF1B41}"/>
              </a:ext>
            </a:extLst>
          </p:cNvPr>
          <p:cNvGrpSpPr>
            <a:grpSpLocks/>
          </p:cNvGrpSpPr>
          <p:nvPr/>
        </p:nvGrpSpPr>
        <p:grpSpPr bwMode="auto">
          <a:xfrm>
            <a:off x="1368425" y="3465513"/>
            <a:ext cx="6689725" cy="1403350"/>
            <a:chOff x="864" y="2112"/>
            <a:chExt cx="4272" cy="896"/>
          </a:xfrm>
        </p:grpSpPr>
        <p:sp>
          <p:nvSpPr>
            <p:cNvPr id="13319" name="Rectangle 9">
              <a:extLst>
                <a:ext uri="{FF2B5EF4-FFF2-40B4-BE49-F238E27FC236}">
                  <a16:creationId xmlns:a16="http://schemas.microsoft.com/office/drawing/2014/main" id="{6E9344DD-7A4C-49E0-9F84-66DDAD77F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4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20" name="Line 10">
              <a:extLst>
                <a:ext uri="{FF2B5EF4-FFF2-40B4-BE49-F238E27FC236}">
                  <a16:creationId xmlns:a16="http://schemas.microsoft.com/office/drawing/2014/main" id="{6DD3ED4F-53F1-4263-B3F4-C1B98C3F84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64" y="2708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21" name="Line 11">
              <a:extLst>
                <a:ext uri="{FF2B5EF4-FFF2-40B4-BE49-F238E27FC236}">
                  <a16:creationId xmlns:a16="http://schemas.microsoft.com/office/drawing/2014/main" id="{C590F0F0-80BD-4F32-A46C-59FD60276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04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34" name="Rectangle 12">
              <a:extLst>
                <a:ext uri="{FF2B5EF4-FFF2-40B4-BE49-F238E27FC236}">
                  <a16:creationId xmlns:a16="http://schemas.microsoft.com/office/drawing/2014/main" id="{760E3F91-9081-42CE-9F96-DDF2FF39D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" y="253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35" name="Rectangle 13">
              <a:extLst>
                <a:ext uri="{FF2B5EF4-FFF2-40B4-BE49-F238E27FC236}">
                  <a16:creationId xmlns:a16="http://schemas.microsoft.com/office/drawing/2014/main" id="{F7F4B6B0-8A56-4F8F-80C5-7BF5C87C2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24" name="Rectangle 14">
              <a:extLst>
                <a:ext uri="{FF2B5EF4-FFF2-40B4-BE49-F238E27FC236}">
                  <a16:creationId xmlns:a16="http://schemas.microsoft.com/office/drawing/2014/main" id="{18879E73-7A59-4A69-9B35-45EEC7061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25" name="Line 15">
              <a:extLst>
                <a:ext uri="{FF2B5EF4-FFF2-40B4-BE49-F238E27FC236}">
                  <a16:creationId xmlns:a16="http://schemas.microsoft.com/office/drawing/2014/main" id="{4A242070-B7C2-49AC-BF83-DB573F6BD6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88" y="2708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26" name="Line 16">
              <a:extLst>
                <a:ext uri="{FF2B5EF4-FFF2-40B4-BE49-F238E27FC236}">
                  <a16:creationId xmlns:a16="http://schemas.microsoft.com/office/drawing/2014/main" id="{A4492DDC-7693-4535-8102-D1C1E3982A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20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39" name="Rectangle 17">
              <a:extLst>
                <a:ext uri="{FF2B5EF4-FFF2-40B4-BE49-F238E27FC236}">
                  <a16:creationId xmlns:a16="http://schemas.microsoft.com/office/drawing/2014/main" id="{1419EE89-A587-44BA-BBF5-A53103115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0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40" name="Rectangle 18">
              <a:extLst>
                <a:ext uri="{FF2B5EF4-FFF2-40B4-BE49-F238E27FC236}">
                  <a16:creationId xmlns:a16="http://schemas.microsoft.com/office/drawing/2014/main" id="{192F5A2B-35CE-4BFC-924C-9FDC02E3C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53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29" name="Rectangle 19">
              <a:extLst>
                <a:ext uri="{FF2B5EF4-FFF2-40B4-BE49-F238E27FC236}">
                  <a16:creationId xmlns:a16="http://schemas.microsoft.com/office/drawing/2014/main" id="{C2D748C9-26B7-4FA4-810F-AD609F503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4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30" name="Line 20">
              <a:extLst>
                <a:ext uri="{FF2B5EF4-FFF2-40B4-BE49-F238E27FC236}">
                  <a16:creationId xmlns:a16="http://schemas.microsoft.com/office/drawing/2014/main" id="{92EC7A4E-2206-4747-9546-13F0D534A6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4" y="2708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1" name="Line 21">
              <a:extLst>
                <a:ext uri="{FF2B5EF4-FFF2-40B4-BE49-F238E27FC236}">
                  <a16:creationId xmlns:a16="http://schemas.microsoft.com/office/drawing/2014/main" id="{0DCE347D-6D15-4DCF-B2C2-895037EF13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4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44" name="Rectangle 22">
              <a:extLst>
                <a:ext uri="{FF2B5EF4-FFF2-40B4-BE49-F238E27FC236}">
                  <a16:creationId xmlns:a16="http://schemas.microsoft.com/office/drawing/2014/main" id="{C67A55E3-91EE-4DDB-A9FF-87F064034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6" y="253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45" name="Rectangle 23">
              <a:extLst>
                <a:ext uri="{FF2B5EF4-FFF2-40B4-BE49-F238E27FC236}">
                  <a16:creationId xmlns:a16="http://schemas.microsoft.com/office/drawing/2014/main" id="{4F1506C4-2A38-4930-922F-0828CDD1E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34" name="Rectangle 24">
              <a:extLst>
                <a:ext uri="{FF2B5EF4-FFF2-40B4-BE49-F238E27FC236}">
                  <a16:creationId xmlns:a16="http://schemas.microsoft.com/office/drawing/2014/main" id="{522E56A5-6224-43B7-BE19-FADBCBC85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35" name="Line 25">
              <a:extLst>
                <a:ext uri="{FF2B5EF4-FFF2-40B4-BE49-F238E27FC236}">
                  <a16:creationId xmlns:a16="http://schemas.microsoft.com/office/drawing/2014/main" id="{F532D5B7-B547-42F2-BD9C-2D91C74C6F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8" y="2708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6" name="Line 26">
              <a:extLst>
                <a:ext uri="{FF2B5EF4-FFF2-40B4-BE49-F238E27FC236}">
                  <a16:creationId xmlns:a16="http://schemas.microsoft.com/office/drawing/2014/main" id="{2BD559C1-6DDD-4B5E-ADA3-C9B9A1013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60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49" name="Rectangle 27">
              <a:extLst>
                <a:ext uri="{FF2B5EF4-FFF2-40B4-BE49-F238E27FC236}">
                  <a16:creationId xmlns:a16="http://schemas.microsoft.com/office/drawing/2014/main" id="{3477279A-07F8-4BEF-BEBB-E98790909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0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50" name="Rectangle 28">
              <a:extLst>
                <a:ext uri="{FF2B5EF4-FFF2-40B4-BE49-F238E27FC236}">
                  <a16:creationId xmlns:a16="http://schemas.microsoft.com/office/drawing/2014/main" id="{A3572299-E78B-4EBC-80F8-F7481E89C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" y="2536"/>
              <a:ext cx="15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39" name="Line 29">
              <a:extLst>
                <a:ext uri="{FF2B5EF4-FFF2-40B4-BE49-F238E27FC236}">
                  <a16:creationId xmlns:a16="http://schemas.microsoft.com/office/drawing/2014/main" id="{DFD2D905-2D3D-42A7-9FB0-E1EFFADAE9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4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0" name="Line 30">
              <a:extLst>
                <a:ext uri="{FF2B5EF4-FFF2-40B4-BE49-F238E27FC236}">
                  <a16:creationId xmlns:a16="http://schemas.microsoft.com/office/drawing/2014/main" id="{F096D838-8AB5-4B4E-ABB0-7D6358295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2624"/>
              <a:ext cx="32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53" name="Rectangle 31">
              <a:extLst>
                <a:ext uri="{FF2B5EF4-FFF2-40B4-BE49-F238E27FC236}">
                  <a16:creationId xmlns:a16="http://schemas.microsoft.com/office/drawing/2014/main" id="{6E46EED3-A0D0-4F4F-875E-9FCFAEE27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52"/>
              <a:ext cx="33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IN</a:t>
              </a:r>
            </a:p>
          </p:txBody>
        </p:sp>
        <p:sp>
          <p:nvSpPr>
            <p:cNvPr id="13342" name="Line 32">
              <a:extLst>
                <a:ext uri="{FF2B5EF4-FFF2-40B4-BE49-F238E27FC236}">
                  <a16:creationId xmlns:a16="http://schemas.microsoft.com/office/drawing/2014/main" id="{C72F40E9-F7AF-4B01-87CA-822F936B8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2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3" name="Line 33">
              <a:extLst>
                <a:ext uri="{FF2B5EF4-FFF2-40B4-BE49-F238E27FC236}">
                  <a16:creationId xmlns:a16="http://schemas.microsoft.com/office/drawing/2014/main" id="{D95997F2-B85D-4695-BA32-618C2FB1AC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0" y="262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4" name="Line 34">
              <a:extLst>
                <a:ext uri="{FF2B5EF4-FFF2-40B4-BE49-F238E27FC236}">
                  <a16:creationId xmlns:a16="http://schemas.microsoft.com/office/drawing/2014/main" id="{7BC24ACB-D54C-45F3-91DA-1BAD8A8C28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2" y="262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5" name="Rectangle 35">
              <a:extLst>
                <a:ext uri="{FF2B5EF4-FFF2-40B4-BE49-F238E27FC236}">
                  <a16:creationId xmlns:a16="http://schemas.microsoft.com/office/drawing/2014/main" id="{BC297978-48A3-4F2D-B56A-E0FC50344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61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46" name="Line 36">
              <a:extLst>
                <a:ext uri="{FF2B5EF4-FFF2-40B4-BE49-F238E27FC236}">
                  <a16:creationId xmlns:a16="http://schemas.microsoft.com/office/drawing/2014/main" id="{50EF7C1D-6E21-43D4-80FE-BCF97CA99D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0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7" name="Line 37">
              <a:extLst>
                <a:ext uri="{FF2B5EF4-FFF2-40B4-BE49-F238E27FC236}">
                  <a16:creationId xmlns:a16="http://schemas.microsoft.com/office/drawing/2014/main" id="{5911E3D0-4765-46E0-8146-EE943CD9D6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60" name="Rectangle 38">
              <a:extLst>
                <a:ext uri="{FF2B5EF4-FFF2-40B4-BE49-F238E27FC236}">
                  <a16:creationId xmlns:a16="http://schemas.microsoft.com/office/drawing/2014/main" id="{0904FEBD-3922-43B8-8AA9-6B6F116A9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6" y="2112"/>
              <a:ext cx="4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OUT1</a:t>
              </a:r>
            </a:p>
          </p:txBody>
        </p:sp>
        <p:sp>
          <p:nvSpPr>
            <p:cNvPr id="13349" name="Line 39">
              <a:extLst>
                <a:ext uri="{FF2B5EF4-FFF2-40B4-BE49-F238E27FC236}">
                  <a16:creationId xmlns:a16="http://schemas.microsoft.com/office/drawing/2014/main" id="{76B0F635-881E-4BF0-9DE8-B75656DE91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0" name="Line 40">
              <a:extLst>
                <a:ext uri="{FF2B5EF4-FFF2-40B4-BE49-F238E27FC236}">
                  <a16:creationId xmlns:a16="http://schemas.microsoft.com/office/drawing/2014/main" id="{A22AE738-702C-47BB-8079-1E80C682A5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4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1" name="Line 41">
              <a:extLst>
                <a:ext uri="{FF2B5EF4-FFF2-40B4-BE49-F238E27FC236}">
                  <a16:creationId xmlns:a16="http://schemas.microsoft.com/office/drawing/2014/main" id="{36AB92BC-F77E-4D45-90E0-AD80004D8A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6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2" name="Rectangle 42">
              <a:extLst>
                <a:ext uri="{FF2B5EF4-FFF2-40B4-BE49-F238E27FC236}">
                  <a16:creationId xmlns:a16="http://schemas.microsoft.com/office/drawing/2014/main" id="{79407B7F-300F-46A6-A21F-3073591EB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61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53" name="Line 43">
              <a:extLst>
                <a:ext uri="{FF2B5EF4-FFF2-40B4-BE49-F238E27FC236}">
                  <a16:creationId xmlns:a16="http://schemas.microsoft.com/office/drawing/2014/main" id="{FE5DDFE5-075F-4BDE-97DD-27A0D55D9C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6" y="262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4" name="Line 44">
              <a:extLst>
                <a:ext uri="{FF2B5EF4-FFF2-40B4-BE49-F238E27FC236}">
                  <a16:creationId xmlns:a16="http://schemas.microsoft.com/office/drawing/2014/main" id="{7F8B4497-AE6B-460A-9CD5-99139CF95B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2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67" name="Rectangle 45">
              <a:extLst>
                <a:ext uri="{FF2B5EF4-FFF2-40B4-BE49-F238E27FC236}">
                  <a16:creationId xmlns:a16="http://schemas.microsoft.com/office/drawing/2014/main" id="{1AC13153-7F33-45BB-B755-D3111FFCD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2" y="2112"/>
              <a:ext cx="44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OUT2</a:t>
              </a:r>
            </a:p>
          </p:txBody>
        </p:sp>
        <p:sp>
          <p:nvSpPr>
            <p:cNvPr id="13356" name="Line 46">
              <a:extLst>
                <a:ext uri="{FF2B5EF4-FFF2-40B4-BE49-F238E27FC236}">
                  <a16:creationId xmlns:a16="http://schemas.microsoft.com/office/drawing/2014/main" id="{3754D7B6-1513-4B78-8EC4-EA8B509B38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0" y="262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7" name="Line 47">
              <a:extLst>
                <a:ext uri="{FF2B5EF4-FFF2-40B4-BE49-F238E27FC236}">
                  <a16:creationId xmlns:a16="http://schemas.microsoft.com/office/drawing/2014/main" id="{96A60399-DC95-4B53-BB9B-EED699246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8" name="Line 48">
              <a:extLst>
                <a:ext uri="{FF2B5EF4-FFF2-40B4-BE49-F238E27FC236}">
                  <a16:creationId xmlns:a16="http://schemas.microsoft.com/office/drawing/2014/main" id="{089D2DA1-D413-4269-A6FC-8DA7802355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2" y="262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9" name="Rectangle 49">
              <a:extLst>
                <a:ext uri="{FF2B5EF4-FFF2-40B4-BE49-F238E27FC236}">
                  <a16:creationId xmlns:a16="http://schemas.microsoft.com/office/drawing/2014/main" id="{68532B83-D6E7-42DF-BBED-D3E57691B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" y="261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60" name="Line 50">
              <a:extLst>
                <a:ext uri="{FF2B5EF4-FFF2-40B4-BE49-F238E27FC236}">
                  <a16:creationId xmlns:a16="http://schemas.microsoft.com/office/drawing/2014/main" id="{A9F29FC8-BDA3-4CAD-BFE3-DCF237FF4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0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1" name="Line 51">
              <a:extLst>
                <a:ext uri="{FF2B5EF4-FFF2-40B4-BE49-F238E27FC236}">
                  <a16:creationId xmlns:a16="http://schemas.microsoft.com/office/drawing/2014/main" id="{781A328D-A61B-4FC9-B8F5-EA7D7DC69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6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74" name="Rectangle 52">
              <a:extLst>
                <a:ext uri="{FF2B5EF4-FFF2-40B4-BE49-F238E27FC236}">
                  <a16:creationId xmlns:a16="http://schemas.microsoft.com/office/drawing/2014/main" id="{048974CE-534F-4F1C-93D3-0E1668F6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2112"/>
              <a:ext cx="44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OUT3</a:t>
              </a:r>
            </a:p>
          </p:txBody>
        </p:sp>
        <p:sp>
          <p:nvSpPr>
            <p:cNvPr id="13363" name="Line 53">
              <a:extLst>
                <a:ext uri="{FF2B5EF4-FFF2-40B4-BE49-F238E27FC236}">
                  <a16:creationId xmlns:a16="http://schemas.microsoft.com/office/drawing/2014/main" id="{CA0D6C19-CCBB-477F-A4DF-4AEE6245FC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6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4" name="Line 54">
              <a:extLst>
                <a:ext uri="{FF2B5EF4-FFF2-40B4-BE49-F238E27FC236}">
                  <a16:creationId xmlns:a16="http://schemas.microsoft.com/office/drawing/2014/main" id="{B784349F-1B7E-4D18-9183-FC236FC98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6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5" name="Line 55">
              <a:extLst>
                <a:ext uri="{FF2B5EF4-FFF2-40B4-BE49-F238E27FC236}">
                  <a16:creationId xmlns:a16="http://schemas.microsoft.com/office/drawing/2014/main" id="{91500090-6236-4ADD-B4EF-A2A39069E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2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78" name="Rectangle 56">
              <a:extLst>
                <a:ext uri="{FF2B5EF4-FFF2-40B4-BE49-F238E27FC236}">
                  <a16:creationId xmlns:a16="http://schemas.microsoft.com/office/drawing/2014/main" id="{EB3A751B-D502-4040-A465-2D6CDB655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" y="2112"/>
              <a:ext cx="464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OUT4</a:t>
              </a:r>
            </a:p>
          </p:txBody>
        </p:sp>
        <p:sp>
          <p:nvSpPr>
            <p:cNvPr id="13367" name="Line 57">
              <a:extLst>
                <a:ext uri="{FF2B5EF4-FFF2-40B4-BE49-F238E27FC236}">
                  <a16:creationId xmlns:a16="http://schemas.microsoft.com/office/drawing/2014/main" id="{1D0ECB56-5E7E-412B-8CF9-5BB05E2BB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8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8" name="Rectangle 58">
              <a:extLst>
                <a:ext uri="{FF2B5EF4-FFF2-40B4-BE49-F238E27FC236}">
                  <a16:creationId xmlns:a16="http://schemas.microsoft.com/office/drawing/2014/main" id="{6787B2AE-A1C9-46BF-BC7C-D33623232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880"/>
              <a:ext cx="32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69" name="Line 59">
              <a:extLst>
                <a:ext uri="{FF2B5EF4-FFF2-40B4-BE49-F238E27FC236}">
                  <a16:creationId xmlns:a16="http://schemas.microsoft.com/office/drawing/2014/main" id="{700386C3-FF78-4FAD-9BE5-9AD3434D80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4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0" name="Rectangle 60">
              <a:extLst>
                <a:ext uri="{FF2B5EF4-FFF2-40B4-BE49-F238E27FC236}">
                  <a16:creationId xmlns:a16="http://schemas.microsoft.com/office/drawing/2014/main" id="{E92A0012-14A9-41B9-AE2C-FF1E0763C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" y="2880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71" name="Line 61">
              <a:extLst>
                <a:ext uri="{FF2B5EF4-FFF2-40B4-BE49-F238E27FC236}">
                  <a16:creationId xmlns:a16="http://schemas.microsoft.com/office/drawing/2014/main" id="{47008C10-0B37-4B32-9DE0-49499B3148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8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2" name="Rectangle 62">
              <a:extLst>
                <a:ext uri="{FF2B5EF4-FFF2-40B4-BE49-F238E27FC236}">
                  <a16:creationId xmlns:a16="http://schemas.microsoft.com/office/drawing/2014/main" id="{FBBA19FA-5E2A-4DC3-B4A2-7EE47789F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0" y="2880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73" name="Line 63">
              <a:extLst>
                <a:ext uri="{FF2B5EF4-FFF2-40B4-BE49-F238E27FC236}">
                  <a16:creationId xmlns:a16="http://schemas.microsoft.com/office/drawing/2014/main" id="{5B6A394B-3172-4559-A72C-630D5FF0D8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4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4" name="Line 64">
              <a:extLst>
                <a:ext uri="{FF2B5EF4-FFF2-40B4-BE49-F238E27FC236}">
                  <a16:creationId xmlns:a16="http://schemas.microsoft.com/office/drawing/2014/main" id="{62AA7183-0C20-4E44-A4B7-C4141EE4F7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2888"/>
              <a:ext cx="5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5" name="Line 65">
              <a:extLst>
                <a:ext uri="{FF2B5EF4-FFF2-40B4-BE49-F238E27FC236}">
                  <a16:creationId xmlns:a16="http://schemas.microsoft.com/office/drawing/2014/main" id="{C0FEAFCF-1DCE-41A9-A45B-D3EE013042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2" y="2888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6" name="Line 66">
              <a:extLst>
                <a:ext uri="{FF2B5EF4-FFF2-40B4-BE49-F238E27FC236}">
                  <a16:creationId xmlns:a16="http://schemas.microsoft.com/office/drawing/2014/main" id="{8D92E9FB-E6C5-483C-9247-F25304971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8" y="2888"/>
              <a:ext cx="8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7" name="Line 67">
              <a:extLst>
                <a:ext uri="{FF2B5EF4-FFF2-40B4-BE49-F238E27FC236}">
                  <a16:creationId xmlns:a16="http://schemas.microsoft.com/office/drawing/2014/main" id="{FBA6026E-D977-4524-92EF-E8F1DBA436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2888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90" name="Rectangle 68">
              <a:extLst>
                <a:ext uri="{FF2B5EF4-FFF2-40B4-BE49-F238E27FC236}">
                  <a16:creationId xmlns:a16="http://schemas.microsoft.com/office/drawing/2014/main" id="{F5EA5D2A-6EF5-46DF-82EF-6768EA34A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792"/>
              <a:ext cx="32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CLK</a:t>
              </a:r>
            </a:p>
          </p:txBody>
        </p:sp>
      </p:grpSp>
      <p:sp>
        <p:nvSpPr>
          <p:cNvPr id="13315" name="Rectangle 70">
            <a:extLst>
              <a:ext uri="{FF2B5EF4-FFF2-40B4-BE49-F238E27FC236}">
                <a16:creationId xmlns:a16="http://schemas.microsoft.com/office/drawing/2014/main" id="{810D015F-3EF2-4299-85F8-5C87395D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4bit Shift Register</a:t>
            </a:r>
          </a:p>
        </p:txBody>
      </p:sp>
      <p:sp>
        <p:nvSpPr>
          <p:cNvPr id="13316" name="Rectangle 100">
            <a:extLst>
              <a:ext uri="{FF2B5EF4-FFF2-40B4-BE49-F238E27FC236}">
                <a16:creationId xmlns:a16="http://schemas.microsoft.com/office/drawing/2014/main" id="{D691C9B1-C42C-48A9-91D8-CDAE1EC4A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5575"/>
            <a:ext cx="8229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24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Holds samples of input</a:t>
            </a:r>
          </a:p>
          <a:p>
            <a:pPr lvl="1" eaLnBrk="1" hangingPunct="1"/>
            <a:r>
              <a:rPr lang="en-US" altLang="ko-KR" sz="24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store last 4 input values in sequence</a:t>
            </a:r>
          </a:p>
          <a:p>
            <a:pPr lvl="1" eaLnBrk="1" hangingPunct="1"/>
            <a:r>
              <a:rPr lang="en-US" altLang="ko-KR" sz="24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4-bit shift register: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6308E1-EB40-4F21-8902-8C9C2C82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13318" name="슬라이드 번호 개체 틀 3">
            <a:extLst>
              <a:ext uri="{FF2B5EF4-FFF2-40B4-BE49-F238E27FC236}">
                <a16:creationId xmlns:a16="http://schemas.microsoft.com/office/drawing/2014/main" id="{4133171E-7FBA-4ED5-8081-6055B382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F676F1-27CC-42EC-A17B-D190FC9713E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2333" y="3254277"/>
            <a:ext cx="10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Time: 0 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460531" y="3631049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707316" y="3631049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047474" y="3628669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26645" y="3628669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60352" y="3944932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850368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4" name="Group 72">
            <a:extLst>
              <a:ext uri="{FF2B5EF4-FFF2-40B4-BE49-F238E27FC236}">
                <a16:creationId xmlns:a16="http://schemas.microsoft.com/office/drawing/2014/main" id="{0BAE8A5E-11E7-4CE4-9532-422F6AEF1B41}"/>
              </a:ext>
            </a:extLst>
          </p:cNvPr>
          <p:cNvGrpSpPr>
            <a:grpSpLocks/>
          </p:cNvGrpSpPr>
          <p:nvPr/>
        </p:nvGrpSpPr>
        <p:grpSpPr bwMode="auto">
          <a:xfrm>
            <a:off x="1368425" y="3465513"/>
            <a:ext cx="6689725" cy="1403350"/>
            <a:chOff x="864" y="2112"/>
            <a:chExt cx="4272" cy="896"/>
          </a:xfrm>
        </p:grpSpPr>
        <p:sp>
          <p:nvSpPr>
            <p:cNvPr id="13319" name="Rectangle 9">
              <a:extLst>
                <a:ext uri="{FF2B5EF4-FFF2-40B4-BE49-F238E27FC236}">
                  <a16:creationId xmlns:a16="http://schemas.microsoft.com/office/drawing/2014/main" id="{6E9344DD-7A4C-49E0-9F84-66DDAD77F9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4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20" name="Line 10">
              <a:extLst>
                <a:ext uri="{FF2B5EF4-FFF2-40B4-BE49-F238E27FC236}">
                  <a16:creationId xmlns:a16="http://schemas.microsoft.com/office/drawing/2014/main" id="{6DD3ED4F-53F1-4263-B3F4-C1B98C3F842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764" y="2708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21" name="Line 11">
              <a:extLst>
                <a:ext uri="{FF2B5EF4-FFF2-40B4-BE49-F238E27FC236}">
                  <a16:creationId xmlns:a16="http://schemas.microsoft.com/office/drawing/2014/main" id="{C590F0F0-80BD-4F32-A46C-59FD602764E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1804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34" name="Rectangle 12">
              <a:extLst>
                <a:ext uri="{FF2B5EF4-FFF2-40B4-BE49-F238E27FC236}">
                  <a16:creationId xmlns:a16="http://schemas.microsoft.com/office/drawing/2014/main" id="{760E3F91-9081-42CE-9F96-DDF2FF39DE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" y="253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35" name="Rectangle 13">
              <a:extLst>
                <a:ext uri="{FF2B5EF4-FFF2-40B4-BE49-F238E27FC236}">
                  <a16:creationId xmlns:a16="http://schemas.microsoft.com/office/drawing/2014/main" id="{F7F4B6B0-8A56-4F8F-80C5-7BF5C87C2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24" name="Rectangle 14">
              <a:extLst>
                <a:ext uri="{FF2B5EF4-FFF2-40B4-BE49-F238E27FC236}">
                  <a16:creationId xmlns:a16="http://schemas.microsoft.com/office/drawing/2014/main" id="{18879E73-7A59-4A69-9B35-45EEC70619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68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25" name="Line 15">
              <a:extLst>
                <a:ext uri="{FF2B5EF4-FFF2-40B4-BE49-F238E27FC236}">
                  <a16:creationId xmlns:a16="http://schemas.microsoft.com/office/drawing/2014/main" id="{4A242070-B7C2-49AC-BF83-DB573F6BD69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2588" y="2708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26" name="Line 16">
              <a:extLst>
                <a:ext uri="{FF2B5EF4-FFF2-40B4-BE49-F238E27FC236}">
                  <a16:creationId xmlns:a16="http://schemas.microsoft.com/office/drawing/2014/main" id="{A4492DDC-7693-4535-8102-D1C1E3982A1C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2620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39" name="Rectangle 17">
              <a:extLst>
                <a:ext uri="{FF2B5EF4-FFF2-40B4-BE49-F238E27FC236}">
                  <a16:creationId xmlns:a16="http://schemas.microsoft.com/office/drawing/2014/main" id="{1419EE89-A587-44BA-BBF5-A531031155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80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40" name="Rectangle 18">
              <a:extLst>
                <a:ext uri="{FF2B5EF4-FFF2-40B4-BE49-F238E27FC236}">
                  <a16:creationId xmlns:a16="http://schemas.microsoft.com/office/drawing/2014/main" id="{192F5A2B-35CE-4BFC-924C-9FDC02E3CA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0" y="253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29" name="Rectangle 19">
              <a:extLst>
                <a:ext uri="{FF2B5EF4-FFF2-40B4-BE49-F238E27FC236}">
                  <a16:creationId xmlns:a16="http://schemas.microsoft.com/office/drawing/2014/main" id="{C2D748C9-26B7-4FA4-810F-AD609F5031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84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30" name="Line 20">
              <a:extLst>
                <a:ext uri="{FF2B5EF4-FFF2-40B4-BE49-F238E27FC236}">
                  <a16:creationId xmlns:a16="http://schemas.microsoft.com/office/drawing/2014/main" id="{92EC7A4E-2206-4747-9546-13F0D534A6A4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3404" y="2708"/>
              <a:ext cx="40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1" name="Line 21">
              <a:extLst>
                <a:ext uri="{FF2B5EF4-FFF2-40B4-BE49-F238E27FC236}">
                  <a16:creationId xmlns:a16="http://schemas.microsoft.com/office/drawing/2014/main" id="{0DCE347D-6D15-4DCF-B2C2-895037EF13B6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3444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44" name="Rectangle 22">
              <a:extLst>
                <a:ext uri="{FF2B5EF4-FFF2-40B4-BE49-F238E27FC236}">
                  <a16:creationId xmlns:a16="http://schemas.microsoft.com/office/drawing/2014/main" id="{C67A55E3-91EE-4DDB-A9FF-87F064034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6" y="2536"/>
              <a:ext cx="16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45" name="Rectangle 23">
              <a:extLst>
                <a:ext uri="{FF2B5EF4-FFF2-40B4-BE49-F238E27FC236}">
                  <a16:creationId xmlns:a16="http://schemas.microsoft.com/office/drawing/2014/main" id="{4F1506C4-2A38-4930-922F-0828CDD1EB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64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34" name="Rectangle 24">
              <a:extLst>
                <a:ext uri="{FF2B5EF4-FFF2-40B4-BE49-F238E27FC236}">
                  <a16:creationId xmlns:a16="http://schemas.microsoft.com/office/drawing/2014/main" id="{522E56A5-6224-43B7-BE19-FADBCBC85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8" y="2460"/>
              <a:ext cx="328" cy="344"/>
            </a:xfrm>
            <a:prstGeom prst="rect">
              <a:avLst/>
            </a:prstGeom>
            <a:solidFill>
              <a:srgbClr val="FFFFFF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35" name="Line 25">
              <a:extLst>
                <a:ext uri="{FF2B5EF4-FFF2-40B4-BE49-F238E27FC236}">
                  <a16:creationId xmlns:a16="http://schemas.microsoft.com/office/drawing/2014/main" id="{F532D5B7-B547-42F2-BD9C-2D91C74C6F4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4228" y="2708"/>
              <a:ext cx="32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36" name="Line 26">
              <a:extLst>
                <a:ext uri="{FF2B5EF4-FFF2-40B4-BE49-F238E27FC236}">
                  <a16:creationId xmlns:a16="http://schemas.microsoft.com/office/drawing/2014/main" id="{2BD559C1-6DDD-4B5E-ADA3-C9B9A101369D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 flipV="1">
              <a:off x="4260" y="2708"/>
              <a:ext cx="48" cy="9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49" name="Rectangle 27">
              <a:extLst>
                <a:ext uri="{FF2B5EF4-FFF2-40B4-BE49-F238E27FC236}">
                  <a16:creationId xmlns:a16="http://schemas.microsoft.com/office/drawing/2014/main" id="{3477279A-07F8-4BEF-BEBB-E98790909D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20" y="2536"/>
              <a:ext cx="1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D</a:t>
              </a:r>
            </a:p>
          </p:txBody>
        </p:sp>
        <p:sp>
          <p:nvSpPr>
            <p:cNvPr id="52250" name="Rectangle 28">
              <a:extLst>
                <a:ext uri="{FF2B5EF4-FFF2-40B4-BE49-F238E27FC236}">
                  <a16:creationId xmlns:a16="http://schemas.microsoft.com/office/drawing/2014/main" id="{A3572299-E78B-4EBC-80F8-F7481E89C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80" y="2536"/>
              <a:ext cx="15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Q</a:t>
              </a:r>
            </a:p>
          </p:txBody>
        </p:sp>
        <p:sp>
          <p:nvSpPr>
            <p:cNvPr id="13339" name="Line 29">
              <a:extLst>
                <a:ext uri="{FF2B5EF4-FFF2-40B4-BE49-F238E27FC236}">
                  <a16:creationId xmlns:a16="http://schemas.microsoft.com/office/drawing/2014/main" id="{DFD2D905-2D3D-42A7-9FB0-E1EFFADAE9F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64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0" name="Line 30">
              <a:extLst>
                <a:ext uri="{FF2B5EF4-FFF2-40B4-BE49-F238E27FC236}">
                  <a16:creationId xmlns:a16="http://schemas.microsoft.com/office/drawing/2014/main" id="{F096D838-8AB5-4B4E-ABB0-7D6358295C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2624"/>
              <a:ext cx="32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53" name="Rectangle 31">
              <a:extLst>
                <a:ext uri="{FF2B5EF4-FFF2-40B4-BE49-F238E27FC236}">
                  <a16:creationId xmlns:a16="http://schemas.microsoft.com/office/drawing/2014/main" id="{6E46EED3-A0D0-4F4F-875E-9FCFAEE27C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4" y="2552"/>
              <a:ext cx="33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IN</a:t>
              </a:r>
            </a:p>
          </p:txBody>
        </p:sp>
        <p:sp>
          <p:nvSpPr>
            <p:cNvPr id="13342" name="Line 32">
              <a:extLst>
                <a:ext uri="{FF2B5EF4-FFF2-40B4-BE49-F238E27FC236}">
                  <a16:creationId xmlns:a16="http://schemas.microsoft.com/office/drawing/2014/main" id="{C72F40E9-F7AF-4B01-87CA-822F936B841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972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3" name="Line 33">
              <a:extLst>
                <a:ext uri="{FF2B5EF4-FFF2-40B4-BE49-F238E27FC236}">
                  <a16:creationId xmlns:a16="http://schemas.microsoft.com/office/drawing/2014/main" id="{D95997F2-B85D-4695-BA32-618C2FB1ACD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380" y="262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4" name="Line 34">
              <a:extLst>
                <a:ext uri="{FF2B5EF4-FFF2-40B4-BE49-F238E27FC236}">
                  <a16:creationId xmlns:a16="http://schemas.microsoft.com/office/drawing/2014/main" id="{7BC24ACB-D54C-45F3-91DA-1BAD8A8C28C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052" y="262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5" name="Rectangle 35">
              <a:extLst>
                <a:ext uri="{FF2B5EF4-FFF2-40B4-BE49-F238E27FC236}">
                  <a16:creationId xmlns:a16="http://schemas.microsoft.com/office/drawing/2014/main" id="{BC297978-48A3-4F2D-B56A-E0FC503443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261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46" name="Line 36">
              <a:extLst>
                <a:ext uri="{FF2B5EF4-FFF2-40B4-BE49-F238E27FC236}">
                  <a16:creationId xmlns:a16="http://schemas.microsoft.com/office/drawing/2014/main" id="{50EF7C1D-6E21-43D4-80FE-BCF97CA99D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20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47" name="Line 37">
              <a:extLst>
                <a:ext uri="{FF2B5EF4-FFF2-40B4-BE49-F238E27FC236}">
                  <a16:creationId xmlns:a16="http://schemas.microsoft.com/office/drawing/2014/main" id="{5911E3D0-4765-46E0-8146-EE943CD9D65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16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60" name="Rectangle 38">
              <a:extLst>
                <a:ext uri="{FF2B5EF4-FFF2-40B4-BE49-F238E27FC236}">
                  <a16:creationId xmlns:a16="http://schemas.microsoft.com/office/drawing/2014/main" id="{0904FEBD-3922-43B8-8AA9-6B6F116A96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6" y="2112"/>
              <a:ext cx="452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OUT1</a:t>
              </a:r>
            </a:p>
          </p:txBody>
        </p:sp>
        <p:sp>
          <p:nvSpPr>
            <p:cNvPr id="13349" name="Line 39">
              <a:extLst>
                <a:ext uri="{FF2B5EF4-FFF2-40B4-BE49-F238E27FC236}">
                  <a16:creationId xmlns:a16="http://schemas.microsoft.com/office/drawing/2014/main" id="{76B0F635-881E-4BF0-9DE8-B75656DE91A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796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0" name="Line 40">
              <a:extLst>
                <a:ext uri="{FF2B5EF4-FFF2-40B4-BE49-F238E27FC236}">
                  <a16:creationId xmlns:a16="http://schemas.microsoft.com/office/drawing/2014/main" id="{A22AE738-702C-47BB-8079-1E80C682A55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04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1" name="Line 41">
              <a:extLst>
                <a:ext uri="{FF2B5EF4-FFF2-40B4-BE49-F238E27FC236}">
                  <a16:creationId xmlns:a16="http://schemas.microsoft.com/office/drawing/2014/main" id="{36AB92BC-F77E-4D45-90E0-AD80004D8A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76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2" name="Rectangle 42">
              <a:extLst>
                <a:ext uri="{FF2B5EF4-FFF2-40B4-BE49-F238E27FC236}">
                  <a16:creationId xmlns:a16="http://schemas.microsoft.com/office/drawing/2014/main" id="{79407B7F-300F-46A6-A21F-3073591EB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24" y="261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53" name="Line 43">
              <a:extLst>
                <a:ext uri="{FF2B5EF4-FFF2-40B4-BE49-F238E27FC236}">
                  <a16:creationId xmlns:a16="http://schemas.microsoft.com/office/drawing/2014/main" id="{FE5DDFE5-075F-4BDE-97DD-27A0D55D9C7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6" y="262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4" name="Line 44">
              <a:extLst>
                <a:ext uri="{FF2B5EF4-FFF2-40B4-BE49-F238E27FC236}">
                  <a16:creationId xmlns:a16="http://schemas.microsoft.com/office/drawing/2014/main" id="{7F8B4497-AE6B-460A-9CD5-99139CF95B3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032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67" name="Rectangle 45">
              <a:extLst>
                <a:ext uri="{FF2B5EF4-FFF2-40B4-BE49-F238E27FC236}">
                  <a16:creationId xmlns:a16="http://schemas.microsoft.com/office/drawing/2014/main" id="{1AC13153-7F33-45BB-B755-D3111FFCD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32" y="2112"/>
              <a:ext cx="446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OUT2</a:t>
              </a:r>
            </a:p>
          </p:txBody>
        </p:sp>
        <p:sp>
          <p:nvSpPr>
            <p:cNvPr id="13356" name="Line 46">
              <a:extLst>
                <a:ext uri="{FF2B5EF4-FFF2-40B4-BE49-F238E27FC236}">
                  <a16:creationId xmlns:a16="http://schemas.microsoft.com/office/drawing/2014/main" id="{3754D7B6-1513-4B78-8EC4-EA8B509B38C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20" y="2624"/>
              <a:ext cx="8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7" name="Line 47">
              <a:extLst>
                <a:ext uri="{FF2B5EF4-FFF2-40B4-BE49-F238E27FC236}">
                  <a16:creationId xmlns:a16="http://schemas.microsoft.com/office/drawing/2014/main" id="{96A60399-DC95-4B53-BB9B-EED69924651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12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8" name="Line 48">
              <a:extLst>
                <a:ext uri="{FF2B5EF4-FFF2-40B4-BE49-F238E27FC236}">
                  <a16:creationId xmlns:a16="http://schemas.microsoft.com/office/drawing/2014/main" id="{089D2DA1-D413-4269-A6FC-8DA78023552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92" y="2624"/>
              <a:ext cx="160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59" name="Rectangle 49">
              <a:extLst>
                <a:ext uri="{FF2B5EF4-FFF2-40B4-BE49-F238E27FC236}">
                  <a16:creationId xmlns:a16="http://schemas.microsoft.com/office/drawing/2014/main" id="{68532B83-D6E7-42DF-BBED-D3E57691B4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8" y="2616"/>
              <a:ext cx="24" cy="32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60" name="Line 50">
              <a:extLst>
                <a:ext uri="{FF2B5EF4-FFF2-40B4-BE49-F238E27FC236}">
                  <a16:creationId xmlns:a16="http://schemas.microsoft.com/office/drawing/2014/main" id="{A9F29FC8-BDA3-4CAD-BFE3-DCF237FF464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60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1" name="Line 51">
              <a:extLst>
                <a:ext uri="{FF2B5EF4-FFF2-40B4-BE49-F238E27FC236}">
                  <a16:creationId xmlns:a16="http://schemas.microsoft.com/office/drawing/2014/main" id="{781A328D-A61B-4FC9-B8F5-EA7D7DC69FC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856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74" name="Rectangle 52">
              <a:extLst>
                <a:ext uri="{FF2B5EF4-FFF2-40B4-BE49-F238E27FC236}">
                  <a16:creationId xmlns:a16="http://schemas.microsoft.com/office/drawing/2014/main" id="{048974CE-534F-4F1C-93D3-0E1668F601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56" y="2112"/>
              <a:ext cx="448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OUT3</a:t>
              </a:r>
            </a:p>
          </p:txBody>
        </p:sp>
        <p:sp>
          <p:nvSpPr>
            <p:cNvPr id="13363" name="Line 53">
              <a:extLst>
                <a:ext uri="{FF2B5EF4-FFF2-40B4-BE49-F238E27FC236}">
                  <a16:creationId xmlns:a16="http://schemas.microsoft.com/office/drawing/2014/main" id="{CA0D6C19-CCBB-477F-A4DF-4AEE6245FCD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436" y="2624"/>
              <a:ext cx="7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4" name="Line 54">
              <a:extLst>
                <a:ext uri="{FF2B5EF4-FFF2-40B4-BE49-F238E27FC236}">
                  <a16:creationId xmlns:a16="http://schemas.microsoft.com/office/drawing/2014/main" id="{B784349F-1B7E-4D18-9183-FC236FC980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516" y="2624"/>
              <a:ext cx="152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5" name="Line 55">
              <a:extLst>
                <a:ext uri="{FF2B5EF4-FFF2-40B4-BE49-F238E27FC236}">
                  <a16:creationId xmlns:a16="http://schemas.microsoft.com/office/drawing/2014/main" id="{91500090-6236-4ADD-B4EF-A2A39069EFB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672" y="2244"/>
              <a:ext cx="0" cy="376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78" name="Rectangle 56">
              <a:extLst>
                <a:ext uri="{FF2B5EF4-FFF2-40B4-BE49-F238E27FC236}">
                  <a16:creationId xmlns:a16="http://schemas.microsoft.com/office/drawing/2014/main" id="{EB3A751B-D502-4040-A465-2D6CDB655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72" y="2112"/>
              <a:ext cx="464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OUT4</a:t>
              </a:r>
            </a:p>
          </p:txBody>
        </p:sp>
        <p:sp>
          <p:nvSpPr>
            <p:cNvPr id="13367" name="Line 57">
              <a:extLst>
                <a:ext uri="{FF2B5EF4-FFF2-40B4-BE49-F238E27FC236}">
                  <a16:creationId xmlns:a16="http://schemas.microsoft.com/office/drawing/2014/main" id="{1D0ECB56-5E7E-412B-8CF9-5BB05E2BB5A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08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68" name="Rectangle 58">
              <a:extLst>
                <a:ext uri="{FF2B5EF4-FFF2-40B4-BE49-F238E27FC236}">
                  <a16:creationId xmlns:a16="http://schemas.microsoft.com/office/drawing/2014/main" id="{6787B2AE-A1C9-46BF-BC7C-D336232329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2" y="2880"/>
              <a:ext cx="32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69" name="Line 59">
              <a:extLst>
                <a:ext uri="{FF2B5EF4-FFF2-40B4-BE49-F238E27FC236}">
                  <a16:creationId xmlns:a16="http://schemas.microsoft.com/office/drawing/2014/main" id="{700386C3-FF78-4FAD-9BE5-9AD3434D802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4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0" name="Rectangle 60">
              <a:extLst>
                <a:ext uri="{FF2B5EF4-FFF2-40B4-BE49-F238E27FC236}">
                  <a16:creationId xmlns:a16="http://schemas.microsoft.com/office/drawing/2014/main" id="{E92A0012-14A9-41B9-AE2C-FF1E0763C7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16" y="2880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71" name="Line 61">
              <a:extLst>
                <a:ext uri="{FF2B5EF4-FFF2-40B4-BE49-F238E27FC236}">
                  <a16:creationId xmlns:a16="http://schemas.microsoft.com/office/drawing/2014/main" id="{47008C10-0B37-4B32-9DE0-49499B31486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48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2" name="Rectangle 62">
              <a:extLst>
                <a:ext uri="{FF2B5EF4-FFF2-40B4-BE49-F238E27FC236}">
                  <a16:creationId xmlns:a16="http://schemas.microsoft.com/office/drawing/2014/main" id="{FBBA19FA-5E2A-4DC3-B4A2-7EE47789FB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40" y="2880"/>
              <a:ext cx="24" cy="24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1pPr>
              <a:lvl2pPr marL="742950" indent="-28575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2pPr>
              <a:lvl3pPr marL="1143000" indent="-228600" latinLnBrk="1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3pPr>
              <a:lvl4pPr marL="1600200" indent="-228600" latinLnBrk="1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4pPr>
              <a:lvl5pPr marL="2057400" indent="-228600" latinLnBrk="1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</a:defRPr>
              </a:lvl9pPr>
            </a:lstStyle>
            <a:p>
              <a:pPr eaLnBrk="1" latinLnBrk="0" hangingPunct="1">
                <a:spcBef>
                  <a:spcPct val="0"/>
                </a:spcBef>
                <a:buFontTx/>
                <a:buNone/>
              </a:pPr>
              <a:endParaRPr lang="ko-KR" altLang="en-US" sz="1800">
                <a:latin typeface="Arial" panose="020B0604020202020204" pitchFamily="34" charset="0"/>
                <a:ea typeface="굴림" panose="020B0600000101010101" pitchFamily="50" charset="-127"/>
              </a:endParaRPr>
            </a:p>
          </p:txBody>
        </p:sp>
        <p:sp>
          <p:nvSpPr>
            <p:cNvPr id="13373" name="Line 63">
              <a:extLst>
                <a:ext uri="{FF2B5EF4-FFF2-40B4-BE49-F238E27FC236}">
                  <a16:creationId xmlns:a16="http://schemas.microsoft.com/office/drawing/2014/main" id="{5B6A394B-3172-4559-A72C-630D5FF0D80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264" y="2804"/>
              <a:ext cx="0" cy="8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4" name="Line 64">
              <a:extLst>
                <a:ext uri="{FF2B5EF4-FFF2-40B4-BE49-F238E27FC236}">
                  <a16:creationId xmlns:a16="http://schemas.microsoft.com/office/drawing/2014/main" id="{62AA7183-0C20-4E44-A4B7-C4141EE4F77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236" y="2888"/>
              <a:ext cx="56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5" name="Line 65">
              <a:extLst>
                <a:ext uri="{FF2B5EF4-FFF2-40B4-BE49-F238E27FC236}">
                  <a16:creationId xmlns:a16="http://schemas.microsoft.com/office/drawing/2014/main" id="{C0FEAFCF-1DCE-41A9-A45B-D3EE013042D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12" y="2888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6" name="Line 66">
              <a:extLst>
                <a:ext uri="{FF2B5EF4-FFF2-40B4-BE49-F238E27FC236}">
                  <a16:creationId xmlns:a16="http://schemas.microsoft.com/office/drawing/2014/main" id="{8D92E9FB-E6C5-483C-9247-F253049719E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28" y="2888"/>
              <a:ext cx="816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13377" name="Line 67">
              <a:extLst>
                <a:ext uri="{FF2B5EF4-FFF2-40B4-BE49-F238E27FC236}">
                  <a16:creationId xmlns:a16="http://schemas.microsoft.com/office/drawing/2014/main" id="{FBA6026E-D977-4524-92EF-E8F1DBA4367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452" y="2888"/>
              <a:ext cx="808" cy="0"/>
            </a:xfrm>
            <a:prstGeom prst="lin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ko-KR" altLang="en-US"/>
            </a:p>
          </p:txBody>
        </p:sp>
        <p:sp>
          <p:nvSpPr>
            <p:cNvPr id="52290" name="Rectangle 68">
              <a:extLst>
                <a:ext uri="{FF2B5EF4-FFF2-40B4-BE49-F238E27FC236}">
                  <a16:creationId xmlns:a16="http://schemas.microsoft.com/office/drawing/2014/main" id="{F5EA5D2A-6EF5-46DF-82EF-6768EA34A7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" y="2792"/>
              <a:ext cx="320" cy="2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18786" tIns="26613" rIns="18786" bIns="26613"/>
            <a:lstStyle>
              <a:lvl1pPr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457200" algn="l"/>
                  <a:tab pos="914400" algn="l"/>
                  <a:tab pos="1370013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r">
                <a:lnSpc>
                  <a:spcPts val="1677"/>
                </a:lnSpc>
                <a:defRPr/>
              </a:pPr>
              <a:r>
                <a:rPr lang="en-US" altLang="ko-KR" sz="1578">
                  <a:solidFill>
                    <a:srgbClr val="000000"/>
                  </a:solidFill>
                  <a:latin typeface="Tahoma" panose="020B0604030504040204" pitchFamily="34" charset="0"/>
                </a:rPr>
                <a:t>CLK</a:t>
              </a:r>
            </a:p>
          </p:txBody>
        </p:sp>
      </p:grpSp>
      <p:sp>
        <p:nvSpPr>
          <p:cNvPr id="13315" name="Rectangle 70">
            <a:extLst>
              <a:ext uri="{FF2B5EF4-FFF2-40B4-BE49-F238E27FC236}">
                <a16:creationId xmlns:a16="http://schemas.microsoft.com/office/drawing/2014/main" id="{810D015F-3EF2-4299-85F8-5C87395D1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1237"/>
          </a:xfrm>
        </p:spPr>
        <p:txBody>
          <a:bodyPr/>
          <a:lstStyle/>
          <a:p>
            <a:pPr eaLnBrk="1" hangingPunct="1"/>
            <a:r>
              <a:rPr lang="en-US" altLang="ko-KR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4bit Shift Register</a:t>
            </a:r>
          </a:p>
        </p:txBody>
      </p:sp>
      <p:sp>
        <p:nvSpPr>
          <p:cNvPr id="13316" name="Rectangle 100">
            <a:extLst>
              <a:ext uri="{FF2B5EF4-FFF2-40B4-BE49-F238E27FC236}">
                <a16:creationId xmlns:a16="http://schemas.microsoft.com/office/drawing/2014/main" id="{D691C9B1-C42C-48A9-91D8-CDAE1EC4AA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425575"/>
            <a:ext cx="82296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 eaLnBrk="1" hangingPunct="1"/>
            <a:r>
              <a:rPr lang="en-US" altLang="ko-KR" sz="24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Holds samples of input</a:t>
            </a:r>
          </a:p>
          <a:p>
            <a:pPr lvl="1" eaLnBrk="1" hangingPunct="1"/>
            <a:r>
              <a:rPr lang="en-US" altLang="ko-KR" sz="24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store last 4 input values in sequence</a:t>
            </a:r>
          </a:p>
          <a:p>
            <a:pPr lvl="1" eaLnBrk="1" hangingPunct="1"/>
            <a:r>
              <a:rPr lang="en-US" altLang="ko-KR" sz="2400" dirty="0">
                <a:latin typeface="Arial" panose="020B0604020202020204" pitchFamily="34" charset="0"/>
                <a:ea typeface="굴림" panose="020B0600000101010101" pitchFamily="50" charset="-127"/>
                <a:cs typeface="Arial" panose="020B0604020202020204" pitchFamily="34" charset="0"/>
              </a:rPr>
              <a:t>4-bit shift register:</a:t>
            </a: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E6308E1-EB40-4F21-8902-8C9C2C823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>CMALAB</a:t>
            </a:r>
            <a:endParaRPr lang="ko-KR" altLang="en-US"/>
          </a:p>
        </p:txBody>
      </p:sp>
      <p:sp>
        <p:nvSpPr>
          <p:cNvPr id="13318" name="슬라이드 번호 개체 틀 3">
            <a:extLst>
              <a:ext uri="{FF2B5EF4-FFF2-40B4-BE49-F238E27FC236}">
                <a16:creationId xmlns:a16="http://schemas.microsoft.com/office/drawing/2014/main" id="{4133171E-7FBA-4ED5-8081-6055B382C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AF676F1-27CC-42EC-A17B-D190FC9713E0}" type="slidenum">
              <a:rPr lang="ko-KR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ko-KR" altLang="en-US" sz="1200">
              <a:solidFill>
                <a:srgbClr val="898989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22333" y="3254277"/>
            <a:ext cx="1060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Time: 1 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460531" y="3631049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707316" y="3631049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047474" y="3628669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326645" y="3628669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960352" y="3944932"/>
            <a:ext cx="3633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97787"/>
      </p:ext>
    </p:extLst>
  </p:cSld>
  <p:clrMapOvr>
    <a:masterClrMapping/>
  </p:clrMapOvr>
  <p:transition spd="slow"/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21257</TotalTime>
  <Words>1563</Words>
  <Application>Microsoft Office PowerPoint</Application>
  <PresentationFormat>화면 슬라이드 쇼(4:3)</PresentationFormat>
  <Paragraphs>585</Paragraphs>
  <Slides>50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굴림</vt:lpstr>
      <vt:lpstr>맑은 고딕</vt:lpstr>
      <vt:lpstr>Arial</vt:lpstr>
      <vt:lpstr>Century Gothic</vt:lpstr>
      <vt:lpstr>Tahoma</vt:lpstr>
      <vt:lpstr>Wingdings</vt:lpstr>
      <vt:lpstr>Office 테마</vt:lpstr>
      <vt:lpstr>Lab. 07</vt:lpstr>
      <vt:lpstr>Contents</vt:lpstr>
      <vt:lpstr>Registers</vt:lpstr>
      <vt:lpstr>Single-Cycle Datapath</vt:lpstr>
      <vt:lpstr>Single-Cycle Datapath</vt:lpstr>
      <vt:lpstr>Basic Register</vt:lpstr>
      <vt:lpstr>4bit Shift Register</vt:lpstr>
      <vt:lpstr>4bit Shift Register</vt:lpstr>
      <vt:lpstr>4bit Shift Register</vt:lpstr>
      <vt:lpstr>4bit Shift Register</vt:lpstr>
      <vt:lpstr>4bit Shift Register</vt:lpstr>
      <vt:lpstr>4bit Shift Register</vt:lpstr>
      <vt:lpstr>Shift Register Application</vt:lpstr>
      <vt:lpstr>8bit Universal Shift Register</vt:lpstr>
      <vt:lpstr>8bit Universal Shift Register</vt:lpstr>
      <vt:lpstr>4bit Binary Counter</vt:lpstr>
      <vt:lpstr>4bit Binary Counter</vt:lpstr>
      <vt:lpstr>4bit Binary Counter</vt:lpstr>
      <vt:lpstr>Modeling a Sequential Circuit</vt:lpstr>
      <vt:lpstr>SNU LD Board</vt:lpstr>
      <vt:lpstr>What is FPGA?</vt:lpstr>
      <vt:lpstr>SNU Logic Design Board</vt:lpstr>
      <vt:lpstr>SNU Logic Design Board</vt:lpstr>
      <vt:lpstr>SNU Logic Design Board</vt:lpstr>
      <vt:lpstr>SNU Logic Design Board</vt:lpstr>
      <vt:lpstr>Half Adder on FPGA</vt:lpstr>
      <vt:lpstr>Half Adder on FPGA</vt:lpstr>
      <vt:lpstr>Half Adder on FPGA</vt:lpstr>
      <vt:lpstr>Half Adder on FPGA</vt:lpstr>
      <vt:lpstr>Half Adder on FPGA</vt:lpstr>
      <vt:lpstr>Half Adder on FPGA</vt:lpstr>
      <vt:lpstr>Half Adder on FPGA</vt:lpstr>
      <vt:lpstr>Half Adder on FPGA</vt:lpstr>
      <vt:lpstr>Half Adder on FPGA</vt:lpstr>
      <vt:lpstr>Half Adder on FPGA</vt:lpstr>
      <vt:lpstr>Half Adder on FPGA</vt:lpstr>
      <vt:lpstr>Half Adder on FPGA</vt:lpstr>
      <vt:lpstr>Using In-System Memory</vt:lpstr>
      <vt:lpstr>Using In-System Memory</vt:lpstr>
      <vt:lpstr>Using In-System Memory</vt:lpstr>
      <vt:lpstr>Using In-System Memory</vt:lpstr>
      <vt:lpstr>Using In-System Memory</vt:lpstr>
      <vt:lpstr>Half Adder on FPGA</vt:lpstr>
      <vt:lpstr>Lab</vt:lpstr>
      <vt:lpstr>Lab</vt:lpstr>
      <vt:lpstr>Lab</vt:lpstr>
      <vt:lpstr>Homework</vt:lpstr>
      <vt:lpstr>Homework</vt:lpstr>
      <vt:lpstr>Homework</vt:lpstr>
      <vt:lpstr>Report</vt:lpstr>
    </vt:vector>
  </TitlesOfParts>
  <Company>mmlab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Soobeom Kim</dc:creator>
  <cp:lastModifiedBy>현영 정</cp:lastModifiedBy>
  <cp:revision>722</cp:revision>
  <cp:lastPrinted>2016-05-03T04:35:31Z</cp:lastPrinted>
  <dcterms:created xsi:type="dcterms:W3CDTF">2008-07-30T02:31:41Z</dcterms:created>
  <dcterms:modified xsi:type="dcterms:W3CDTF">2019-10-27T06:11:56Z</dcterms:modified>
</cp:coreProperties>
</file>